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E050F"/>
    <a:srgbClr val="FFFFFF"/>
    <a:srgbClr val="595959"/>
    <a:srgbClr val="FF0916"/>
    <a:srgbClr val="FF7E7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56DEAB9-10A6-604F-892D-A0F6CC58C207}" v="1020" dt="2026-02-09T17:31:15.0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delyn Serpas" userId="a69c68088c9e7283" providerId="LiveId" clId="{07B515B9-34CE-5720-91A3-3DBCAEACE904}"/>
    <pc:docChg chg="undo custSel modSld modMainMaster">
      <pc:chgData name="Madelyn Serpas" userId="a69c68088c9e7283" providerId="LiveId" clId="{07B515B9-34CE-5720-91A3-3DBCAEACE904}" dt="2026-02-09T17:31:15.018" v="1461" actId="20577"/>
      <pc:docMkLst>
        <pc:docMk/>
      </pc:docMkLst>
      <pc:sldChg chg="addSp modSp modTransition setBg modAnim">
        <pc:chgData name="Madelyn Serpas" userId="a69c68088c9e7283" providerId="LiveId" clId="{07B515B9-34CE-5720-91A3-3DBCAEACE904}" dt="2026-02-09T03:33:28.678" v="1167"/>
        <pc:sldMkLst>
          <pc:docMk/>
          <pc:sldMk cId="3778327929" sldId="256"/>
        </pc:sldMkLst>
      </pc:sldChg>
      <pc:sldChg chg="addSp delSp modSp mod modTransition setBg modAnim">
        <pc:chgData name="Madelyn Serpas" userId="a69c68088c9e7283" providerId="LiveId" clId="{07B515B9-34CE-5720-91A3-3DBCAEACE904}" dt="2026-02-09T03:33:24.726" v="1166"/>
        <pc:sldMkLst>
          <pc:docMk/>
          <pc:sldMk cId="2674146975" sldId="257"/>
        </pc:sldMkLst>
        <pc:spChg chg="add del mod">
          <ac:chgData name="Madelyn Serpas" userId="a69c68088c9e7283" providerId="LiveId" clId="{07B515B9-34CE-5720-91A3-3DBCAEACE904}" dt="2026-02-09T03:33:23.013" v="1165"/>
          <ac:spMkLst>
            <pc:docMk/>
            <pc:sldMk cId="2674146975" sldId="257"/>
            <ac:spMk id="9" creationId="{4CD76F4A-FA8A-C9AE-1B1D-A5135637704B}"/>
          </ac:spMkLst>
        </pc:spChg>
        <pc:picChg chg="add mod">
          <ac:chgData name="Madelyn Serpas" userId="a69c68088c9e7283" providerId="LiveId" clId="{07B515B9-34CE-5720-91A3-3DBCAEACE904}" dt="2026-02-05T02:29:50.038" v="445"/>
          <ac:picMkLst>
            <pc:docMk/>
            <pc:sldMk cId="2674146975" sldId="257"/>
            <ac:picMk id="8" creationId="{3081CC13-7F71-C216-36E4-DC3A6A31DA63}"/>
          </ac:picMkLst>
        </pc:picChg>
      </pc:sldChg>
      <pc:sldChg chg="addSp delSp modSp mod modTransition setBg">
        <pc:chgData name="Madelyn Serpas" userId="a69c68088c9e7283" providerId="LiveId" clId="{07B515B9-34CE-5720-91A3-3DBCAEACE904}" dt="2026-02-09T03:33:14.562" v="1162"/>
        <pc:sldMkLst>
          <pc:docMk/>
          <pc:sldMk cId="3247479906" sldId="258"/>
        </pc:sldMkLst>
        <pc:spChg chg="mod">
          <ac:chgData name="Madelyn Serpas" userId="a69c68088c9e7283" providerId="LiveId" clId="{07B515B9-34CE-5720-91A3-3DBCAEACE904}" dt="2026-02-05T03:15:41.378" v="1139" actId="2711"/>
          <ac:spMkLst>
            <pc:docMk/>
            <pc:sldMk cId="3247479906" sldId="258"/>
            <ac:spMk id="2" creationId="{F063801E-111A-D540-CEFA-7F26EED85253}"/>
          </ac:spMkLst>
        </pc:spChg>
        <pc:spChg chg="mod">
          <ac:chgData name="Madelyn Serpas" userId="a69c68088c9e7283" providerId="LiveId" clId="{07B515B9-34CE-5720-91A3-3DBCAEACE904}" dt="2026-02-05T03:07:53.551" v="920" actId="207"/>
          <ac:spMkLst>
            <pc:docMk/>
            <pc:sldMk cId="3247479906" sldId="258"/>
            <ac:spMk id="3" creationId="{35B10168-14E5-5CC8-6AC9-B84C07F874D0}"/>
          </ac:spMkLst>
        </pc:spChg>
        <pc:spChg chg="add mod">
          <ac:chgData name="Madelyn Serpas" userId="a69c68088c9e7283" providerId="LiveId" clId="{07B515B9-34CE-5720-91A3-3DBCAEACE904}" dt="2026-02-05T03:14:18.071" v="1125" actId="1076"/>
          <ac:spMkLst>
            <pc:docMk/>
            <pc:sldMk cId="3247479906" sldId="258"/>
            <ac:spMk id="6" creationId="{FB4FA59D-8FF7-340A-F446-173006734C29}"/>
          </ac:spMkLst>
        </pc:spChg>
        <pc:spChg chg="add mod">
          <ac:chgData name="Madelyn Serpas" userId="a69c68088c9e7283" providerId="LiveId" clId="{07B515B9-34CE-5720-91A3-3DBCAEACE904}" dt="2026-02-05T03:14:37.830" v="1134" actId="20577"/>
          <ac:spMkLst>
            <pc:docMk/>
            <pc:sldMk cId="3247479906" sldId="258"/>
            <ac:spMk id="8" creationId="{6BC136EF-EDEE-D6A1-B0AF-F7169A21B31D}"/>
          </ac:spMkLst>
        </pc:spChg>
        <pc:picChg chg="add mod">
          <ac:chgData name="Madelyn Serpas" userId="a69c68088c9e7283" providerId="LiveId" clId="{07B515B9-34CE-5720-91A3-3DBCAEACE904}" dt="2026-02-05T03:14:20.305" v="1126" actId="1076"/>
          <ac:picMkLst>
            <pc:docMk/>
            <pc:sldMk cId="3247479906" sldId="258"/>
            <ac:picMk id="1026" creationId="{B52D518A-3F1D-347F-0F8C-FF7262772618}"/>
          </ac:picMkLst>
        </pc:picChg>
      </pc:sldChg>
      <pc:sldChg chg="addSp delSp modSp mod modTransition setBg">
        <pc:chgData name="Madelyn Serpas" userId="a69c68088c9e7283" providerId="LiveId" clId="{07B515B9-34CE-5720-91A3-3DBCAEACE904}" dt="2026-02-09T03:52:32.728" v="1411" actId="207"/>
        <pc:sldMkLst>
          <pc:docMk/>
          <pc:sldMk cId="1918849636" sldId="259"/>
        </pc:sldMkLst>
        <pc:spChg chg="mod">
          <ac:chgData name="Madelyn Serpas" userId="a69c68088c9e7283" providerId="LiveId" clId="{07B515B9-34CE-5720-91A3-3DBCAEACE904}" dt="2026-02-09T03:34:33.883" v="1170" actId="207"/>
          <ac:spMkLst>
            <pc:docMk/>
            <pc:sldMk cId="1918849636" sldId="259"/>
            <ac:spMk id="2" creationId="{70F255D9-AE99-2E67-731C-68DE5E66A391}"/>
          </ac:spMkLst>
        </pc:spChg>
        <pc:spChg chg="add del">
          <ac:chgData name="Madelyn Serpas" userId="a69c68088c9e7283" providerId="LiveId" clId="{07B515B9-34CE-5720-91A3-3DBCAEACE904}" dt="2026-02-09T03:03:37.328" v="1160" actId="478"/>
          <ac:spMkLst>
            <pc:docMk/>
            <pc:sldMk cId="1918849636" sldId="259"/>
            <ac:spMk id="4" creationId="{975D3D54-264E-AD8A-8024-D2EBD4E93B6F}"/>
          </ac:spMkLst>
        </pc:spChg>
        <pc:graphicFrameChg chg="mod modGraphic">
          <ac:chgData name="Madelyn Serpas" userId="a69c68088c9e7283" providerId="LiveId" clId="{07B515B9-34CE-5720-91A3-3DBCAEACE904}" dt="2026-02-09T03:52:32.728" v="1411" actId="207"/>
          <ac:graphicFrameMkLst>
            <pc:docMk/>
            <pc:sldMk cId="1918849636" sldId="259"/>
            <ac:graphicFrameMk id="5" creationId="{C6B710B8-89E2-77AF-DEB2-D243F883F708}"/>
          </ac:graphicFrameMkLst>
        </pc:graphicFrameChg>
      </pc:sldChg>
      <pc:sldChg chg="modSp mod modTransition setBg">
        <pc:chgData name="Madelyn Serpas" userId="a69c68088c9e7283" providerId="LiveId" clId="{07B515B9-34CE-5720-91A3-3DBCAEACE904}" dt="2026-02-09T03:48:58.588" v="1272"/>
        <pc:sldMkLst>
          <pc:docMk/>
          <pc:sldMk cId="2666032043" sldId="260"/>
        </pc:sldMkLst>
        <pc:spChg chg="mod">
          <ac:chgData name="Madelyn Serpas" userId="a69c68088c9e7283" providerId="LiveId" clId="{07B515B9-34CE-5720-91A3-3DBCAEACE904}" dt="2026-02-09T03:34:45.035" v="1172" actId="255"/>
          <ac:spMkLst>
            <pc:docMk/>
            <pc:sldMk cId="2666032043" sldId="260"/>
            <ac:spMk id="2" creationId="{86D0B605-1B59-9833-CDBB-A3CFC1169C21}"/>
          </ac:spMkLst>
        </pc:spChg>
        <pc:graphicFrameChg chg="mod">
          <ac:chgData name="Madelyn Serpas" userId="a69c68088c9e7283" providerId="LiveId" clId="{07B515B9-34CE-5720-91A3-3DBCAEACE904}" dt="2026-02-09T03:48:58.588" v="1272"/>
          <ac:graphicFrameMkLst>
            <pc:docMk/>
            <pc:sldMk cId="2666032043" sldId="260"/>
            <ac:graphicFrameMk id="16" creationId="{D9D3493A-50A9-3F4D-3E59-A23EAB778424}"/>
          </ac:graphicFrameMkLst>
        </pc:graphicFrameChg>
        <pc:graphicFrameChg chg="mod">
          <ac:chgData name="Madelyn Serpas" userId="a69c68088c9e7283" providerId="LiveId" clId="{07B515B9-34CE-5720-91A3-3DBCAEACE904}" dt="2026-02-09T03:44:09.501" v="1238"/>
          <ac:graphicFrameMkLst>
            <pc:docMk/>
            <pc:sldMk cId="2666032043" sldId="260"/>
            <ac:graphicFrameMk id="17" creationId="{3DA5A053-6249-4269-C4BF-7143CC666052}"/>
          </ac:graphicFrameMkLst>
        </pc:graphicFrameChg>
      </pc:sldChg>
      <pc:sldChg chg="modSp mod modTransition setBg">
        <pc:chgData name="Madelyn Serpas" userId="a69c68088c9e7283" providerId="LiveId" clId="{07B515B9-34CE-5720-91A3-3DBCAEACE904}" dt="2026-02-09T03:53:08.028" v="1417" actId="207"/>
        <pc:sldMkLst>
          <pc:docMk/>
          <pc:sldMk cId="2023105976" sldId="261"/>
        </pc:sldMkLst>
        <pc:spChg chg="mod">
          <ac:chgData name="Madelyn Serpas" userId="a69c68088c9e7283" providerId="LiveId" clId="{07B515B9-34CE-5720-91A3-3DBCAEACE904}" dt="2026-02-09T03:34:53.932" v="1174" actId="255"/>
          <ac:spMkLst>
            <pc:docMk/>
            <pc:sldMk cId="2023105976" sldId="261"/>
            <ac:spMk id="2" creationId="{D9C734AF-B4BA-6D7D-12F5-330D4C77993F}"/>
          </ac:spMkLst>
        </pc:spChg>
        <pc:graphicFrameChg chg="mod modGraphic">
          <ac:chgData name="Madelyn Serpas" userId="a69c68088c9e7283" providerId="LiveId" clId="{07B515B9-34CE-5720-91A3-3DBCAEACE904}" dt="2026-02-09T03:53:08.028" v="1417" actId="207"/>
          <ac:graphicFrameMkLst>
            <pc:docMk/>
            <pc:sldMk cId="2023105976" sldId="261"/>
            <ac:graphicFrameMk id="4" creationId="{0AB70B5B-D7F3-045B-A26C-850DE33C757B}"/>
          </ac:graphicFrameMkLst>
        </pc:graphicFrameChg>
      </pc:sldChg>
      <pc:sldChg chg="modSp mod modTransition setBg">
        <pc:chgData name="Madelyn Serpas" userId="a69c68088c9e7283" providerId="LiveId" clId="{07B515B9-34CE-5720-91A3-3DBCAEACE904}" dt="2026-02-09T17:31:15.018" v="1461" actId="20577"/>
        <pc:sldMkLst>
          <pc:docMk/>
          <pc:sldMk cId="2203147929" sldId="262"/>
        </pc:sldMkLst>
        <pc:spChg chg="mod">
          <ac:chgData name="Madelyn Serpas" userId="a69c68088c9e7283" providerId="LiveId" clId="{07B515B9-34CE-5720-91A3-3DBCAEACE904}" dt="2026-02-09T03:35:02.629" v="1176" actId="207"/>
          <ac:spMkLst>
            <pc:docMk/>
            <pc:sldMk cId="2203147929" sldId="262"/>
            <ac:spMk id="2" creationId="{3C15A6E1-C4DF-B296-5EE6-960364C045B0}"/>
          </ac:spMkLst>
        </pc:spChg>
        <pc:graphicFrameChg chg="mod modGraphic">
          <ac:chgData name="Madelyn Serpas" userId="a69c68088c9e7283" providerId="LiveId" clId="{07B515B9-34CE-5720-91A3-3DBCAEACE904}" dt="2026-02-09T17:31:15.018" v="1461" actId="20577"/>
          <ac:graphicFrameMkLst>
            <pc:docMk/>
            <pc:sldMk cId="2203147929" sldId="262"/>
            <ac:graphicFrameMk id="4" creationId="{0660EC6F-68C6-B418-2A76-18C84ECD17AD}"/>
          </ac:graphicFrameMkLst>
        </pc:graphicFrameChg>
      </pc:sldChg>
      <pc:sldMasterChg chg="modTransition setBg modSldLayout">
        <pc:chgData name="Madelyn Serpas" userId="a69c68088c9e7283" providerId="LiveId" clId="{07B515B9-34CE-5720-91A3-3DBCAEACE904}" dt="2026-02-09T03:33:14.562" v="1162"/>
        <pc:sldMasterMkLst>
          <pc:docMk/>
          <pc:sldMasterMk cId="545490265" sldId="2147483648"/>
        </pc:sldMasterMkLst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1041276445" sldId="2147483649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2286057760" sldId="2147483650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2534460063" sldId="2147483651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290716857" sldId="2147483652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2791740447" sldId="2147483653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1548899580" sldId="2147483654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1091469128" sldId="2147483655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1002997973" sldId="2147483656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265154448" sldId="2147483657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65488644" sldId="2147483658"/>
          </pc:sldLayoutMkLst>
        </pc:sldLayoutChg>
        <pc:sldLayoutChg chg="modTransition setBg">
          <pc:chgData name="Madelyn Serpas" userId="a69c68088c9e7283" providerId="LiveId" clId="{07B515B9-34CE-5720-91A3-3DBCAEACE904}" dt="2026-02-09T03:33:14.562" v="1162"/>
          <pc:sldLayoutMkLst>
            <pc:docMk/>
            <pc:sldMasterMk cId="545490265" sldId="2147483648"/>
            <pc:sldLayoutMk cId="1997490846" sldId="2147483659"/>
          </pc:sldLayoutMkLst>
        </pc:sldLayoutChg>
      </pc:sldMasterChg>
    </pc:docChg>
  </pc:docChgLst>
  <pc:docChgLst>
    <pc:chgData name="Guest User" providerId="Windows Live" clId="Web-{A22E86C3-F88D-B11B-2A7D-0BABA809B824}"/>
    <pc:docChg chg="modSld">
      <pc:chgData name="Guest User" userId="" providerId="Windows Live" clId="Web-{A22E86C3-F88D-B11B-2A7D-0BABA809B824}" dt="2026-02-05T02:41:29.294" v="0"/>
      <pc:docMkLst>
        <pc:docMk/>
      </pc:docMkLst>
      <pc:sldChg chg="modSp">
        <pc:chgData name="Guest User" userId="" providerId="Windows Live" clId="Web-{A22E86C3-F88D-B11B-2A7D-0BABA809B824}" dt="2026-02-05T02:41:29.294" v="0"/>
        <pc:sldMkLst>
          <pc:docMk/>
          <pc:sldMk cId="2203147929" sldId="262"/>
        </pc:sldMkLst>
        <pc:graphicFrameChg chg="modGraphic">
          <ac:chgData name="Guest User" userId="" providerId="Windows Live" clId="Web-{A22E86C3-F88D-B11B-2A7D-0BABA809B824}" dt="2026-02-05T02:41:29.294" v="0"/>
          <ac:graphicFrameMkLst>
            <pc:docMk/>
            <pc:sldMk cId="2203147929" sldId="262"/>
            <ac:graphicFrameMk id="4" creationId="{0660EC6F-68C6-B418-2A76-18C84ECD17AD}"/>
          </ac:graphicFrameMkLst>
        </pc:graphicFrameChg>
      </pc:sldChg>
    </pc:docChg>
  </pc:docChgLst>
</pc:chgInfo>
</file>

<file path=ppt/diagrams/_rels/data5.xml.rels><?xml version="1.0" encoding="UTF-8" standalone="yes"?>
<Relationships xmlns="http://schemas.openxmlformats.org/package/2006/relationships"><Relationship Id="rId1" Type="http://schemas.openxmlformats.org/officeDocument/2006/relationships/hyperlink" Target="https://quod.lib.umich.edu/m/mij/15031809.0002.206/--tv-got-better-netflixs-original-programming-strategies?rgn=main;view=fulltext" TargetMode="External"/></Relationships>
</file>

<file path=ppt/diagrams/_rels/drawing5.xml.rels><?xml version="1.0" encoding="UTF-8" standalone="yes"?>
<Relationships xmlns="http://schemas.openxmlformats.org/package/2006/relationships"><Relationship Id="rId1" Type="http://schemas.openxmlformats.org/officeDocument/2006/relationships/hyperlink" Target="https://quod.lib.umich.edu/m/mij/15031809.0002.206/--tv-got-better-netflixs-original-programming-strategies?rgn=main;view=fulltext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57869B2-B72B-134F-A366-335D2E290F8D}" type="doc">
      <dgm:prSet loTypeId="urn:microsoft.com/office/officeart/2005/8/layout/hList1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BC13D12-6C3A-A347-AED6-15ED972CC36B}">
      <dgm:prSet/>
      <dgm:spPr>
        <a:solidFill>
          <a:srgbClr val="595959"/>
        </a:solidFill>
        <a:ln>
          <a:solidFill>
            <a:schemeClr val="bg1"/>
          </a:solidFill>
        </a:ln>
      </dgm:spPr>
      <dgm:t>
        <a:bodyPr/>
        <a:lstStyle/>
        <a:p>
          <a:r>
            <a:rPr lang="en-US">
              <a:latin typeface="Comic Sans MS" panose="030F0902030302020204" pitchFamily="66" charset="0"/>
            </a:rPr>
            <a:t>“The medium is the message” (</a:t>
          </a:r>
          <a:r>
            <a:rPr lang="en-US" i="1">
              <a:latin typeface="Comic Sans MS" panose="030F0902030302020204" pitchFamily="66" charset="0"/>
            </a:rPr>
            <a:t>Understanding Media</a:t>
          </a:r>
          <a:r>
            <a:rPr lang="en-US">
              <a:latin typeface="Comic Sans MS" panose="030F0902030302020204" pitchFamily="66" charset="0"/>
            </a:rPr>
            <a:t>).</a:t>
          </a:r>
        </a:p>
      </dgm:t>
    </dgm:pt>
    <dgm:pt modelId="{B172DB56-D173-7048-B854-6B924854A79C}" type="parTrans" cxnId="{ADCD8C54-2072-2743-920D-D4D3AF6C7AC4}">
      <dgm:prSet/>
      <dgm:spPr/>
      <dgm:t>
        <a:bodyPr/>
        <a:lstStyle/>
        <a:p>
          <a:endParaRPr lang="en-US"/>
        </a:p>
      </dgm:t>
    </dgm:pt>
    <dgm:pt modelId="{C002A8AB-6E28-7F42-ADE4-8D4D9DA6413B}" type="sibTrans" cxnId="{ADCD8C54-2072-2743-920D-D4D3AF6C7AC4}">
      <dgm:prSet/>
      <dgm:spPr/>
      <dgm:t>
        <a:bodyPr/>
        <a:lstStyle/>
        <a:p>
          <a:endParaRPr lang="en-US"/>
        </a:p>
      </dgm:t>
    </dgm:pt>
    <dgm:pt modelId="{4FF8E16A-14EB-5447-A95F-8D08EB2BBD86}">
      <dgm:prSet/>
      <dgm:sp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ln>
          <a:solidFill>
            <a:schemeClr val="accent1">
              <a:tint val="40000"/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en-US">
              <a:solidFill>
                <a:schemeClr val="tx1"/>
              </a:solidFill>
              <a:latin typeface="Comic Sans MS" panose="030F0902030302020204" pitchFamily="66" charset="0"/>
            </a:rPr>
            <a:t>Media</a:t>
          </a:r>
          <a:r>
            <a:rPr lang="en-US">
              <a:latin typeface="Comic Sans MS" panose="030F0902030302020204" pitchFamily="66" charset="0"/>
            </a:rPr>
            <a:t> </a:t>
          </a:r>
          <a:r>
            <a:rPr lang="en-US" b="1">
              <a:solidFill>
                <a:srgbClr val="AE050F"/>
              </a:solidFill>
              <a:latin typeface="Comic Sans MS" panose="030F0902030302020204" pitchFamily="66" charset="0"/>
            </a:rPr>
            <a:t>shape</a:t>
          </a:r>
          <a:r>
            <a:rPr lang="en-US">
              <a:solidFill>
                <a:srgbClr val="AE050F"/>
              </a:solidFill>
              <a:latin typeface="Comic Sans MS" panose="030F0902030302020204" pitchFamily="66" charset="0"/>
            </a:rPr>
            <a:t> </a:t>
          </a:r>
          <a:r>
            <a:rPr lang="en-US">
              <a:solidFill>
                <a:schemeClr val="tx1"/>
              </a:solidFill>
              <a:latin typeface="Comic Sans MS" panose="030F0902030302020204" pitchFamily="66" charset="0"/>
            </a:rPr>
            <a:t>society more than content.</a:t>
          </a:r>
        </a:p>
      </dgm:t>
    </dgm:pt>
    <dgm:pt modelId="{619E2AFC-98BC-134C-A5A0-7C62DFC391AB}" type="parTrans" cxnId="{4D53A435-CF48-934E-9912-FAAD5A0DB717}">
      <dgm:prSet/>
      <dgm:spPr/>
      <dgm:t>
        <a:bodyPr/>
        <a:lstStyle/>
        <a:p>
          <a:endParaRPr lang="en-US"/>
        </a:p>
      </dgm:t>
    </dgm:pt>
    <dgm:pt modelId="{C678102B-ECE8-5941-AC4B-C2A86D5BE34D}" type="sibTrans" cxnId="{4D53A435-CF48-934E-9912-FAAD5A0DB717}">
      <dgm:prSet/>
      <dgm:spPr/>
      <dgm:t>
        <a:bodyPr/>
        <a:lstStyle/>
        <a:p>
          <a:endParaRPr lang="en-US"/>
        </a:p>
      </dgm:t>
    </dgm:pt>
    <dgm:pt modelId="{135E132C-27BB-664B-A4CB-00CE4163517A}">
      <dgm:prSet/>
      <dgm:spPr>
        <a:solidFill>
          <a:srgbClr val="595959"/>
        </a:solidFill>
        <a:ln>
          <a:solidFill>
            <a:schemeClr val="bg1"/>
          </a:solidFill>
        </a:ln>
      </dgm:spPr>
      <dgm:t>
        <a:bodyPr/>
        <a:lstStyle/>
        <a:p>
          <a:r>
            <a:rPr lang="en-US">
              <a:latin typeface="Comic Sans MS" panose="030F0902030302020204" pitchFamily="66" charset="0"/>
            </a:rPr>
            <a:t>“Hot media… are low in participation” (</a:t>
          </a:r>
          <a:r>
            <a:rPr lang="en-US" i="1">
              <a:latin typeface="Comic Sans MS" panose="030F0902030302020204" pitchFamily="66" charset="0"/>
            </a:rPr>
            <a:t>Understanding Media</a:t>
          </a:r>
          <a:r>
            <a:rPr lang="en-US">
              <a:latin typeface="Comic Sans MS" panose="030F0902030302020204" pitchFamily="66" charset="0"/>
            </a:rPr>
            <a:t>).</a:t>
          </a:r>
        </a:p>
      </dgm:t>
    </dgm:pt>
    <dgm:pt modelId="{DA61D93D-DFD7-3A42-80F8-115104F350F2}" type="parTrans" cxnId="{AEC262C6-25B0-4642-AA1C-25A83C480525}">
      <dgm:prSet/>
      <dgm:spPr/>
      <dgm:t>
        <a:bodyPr/>
        <a:lstStyle/>
        <a:p>
          <a:endParaRPr lang="en-US"/>
        </a:p>
      </dgm:t>
    </dgm:pt>
    <dgm:pt modelId="{D0431EB2-8C56-D947-B10A-0BEFAD4B5AD8}" type="sibTrans" cxnId="{AEC262C6-25B0-4642-AA1C-25A83C480525}">
      <dgm:prSet/>
      <dgm:spPr/>
      <dgm:t>
        <a:bodyPr/>
        <a:lstStyle/>
        <a:p>
          <a:endParaRPr lang="en-US"/>
        </a:p>
      </dgm:t>
    </dgm:pt>
    <dgm:pt modelId="{D6D56DBB-B990-D94D-B054-B20DF0232C59}">
      <dgm:prSet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17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b="1">
              <a:solidFill>
                <a:srgbClr val="AE050F"/>
              </a:solidFill>
              <a:latin typeface="Comic Sans MS" panose="030F0902030302020204" pitchFamily="66" charset="0"/>
            </a:rPr>
            <a:t>Hot</a:t>
          </a:r>
          <a:r>
            <a:rPr lang="en-US">
              <a:latin typeface="Comic Sans MS" panose="030F0902030302020204" pitchFamily="66" charset="0"/>
            </a:rPr>
            <a:t> = high definition, low participation</a:t>
          </a:r>
        </a:p>
      </dgm:t>
    </dgm:pt>
    <dgm:pt modelId="{DFBBF33C-69DA-F246-B649-2AC7491102B0}" type="parTrans" cxnId="{762CA965-8A94-7149-9749-06804453CEA6}">
      <dgm:prSet/>
      <dgm:spPr/>
      <dgm:t>
        <a:bodyPr/>
        <a:lstStyle/>
        <a:p>
          <a:endParaRPr lang="en-US"/>
        </a:p>
      </dgm:t>
    </dgm:pt>
    <dgm:pt modelId="{30237822-DAFB-1440-AFFB-0ADB4DFB6B91}" type="sibTrans" cxnId="{762CA965-8A94-7149-9749-06804453CEA6}">
      <dgm:prSet/>
      <dgm:spPr/>
      <dgm:t>
        <a:bodyPr/>
        <a:lstStyle/>
        <a:p>
          <a:endParaRPr lang="en-US"/>
        </a:p>
      </dgm:t>
    </dgm:pt>
    <dgm:pt modelId="{869AD461-2128-D74A-A0BB-531750E75690}">
      <dgm:prSet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17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b="1">
              <a:solidFill>
                <a:srgbClr val="AE050F"/>
              </a:solidFill>
              <a:latin typeface="Comic Sans MS" panose="030F0902030302020204" pitchFamily="66" charset="0"/>
            </a:rPr>
            <a:t>Cool</a:t>
          </a:r>
          <a:r>
            <a:rPr lang="en-US">
              <a:solidFill>
                <a:srgbClr val="AE050F"/>
              </a:solidFill>
              <a:latin typeface="Comic Sans MS" panose="030F0902030302020204" pitchFamily="66" charset="0"/>
            </a:rPr>
            <a:t> </a:t>
          </a:r>
          <a:r>
            <a:rPr lang="en-US">
              <a:latin typeface="Comic Sans MS" panose="030F0902030302020204" pitchFamily="66" charset="0"/>
            </a:rPr>
            <a:t>= low definition, high participation</a:t>
          </a:r>
        </a:p>
      </dgm:t>
    </dgm:pt>
    <dgm:pt modelId="{268B6A28-1531-7940-8AFD-FEE95D059461}" type="parTrans" cxnId="{6DB6FEE5-9B9D-C14D-82C4-0A20EFBED044}">
      <dgm:prSet/>
      <dgm:spPr/>
      <dgm:t>
        <a:bodyPr/>
        <a:lstStyle/>
        <a:p>
          <a:endParaRPr lang="en-US"/>
        </a:p>
      </dgm:t>
    </dgm:pt>
    <dgm:pt modelId="{E96BF6EA-5AA5-1B4B-88B5-826D72E8FC84}" type="sibTrans" cxnId="{6DB6FEE5-9B9D-C14D-82C4-0A20EFBED044}">
      <dgm:prSet/>
      <dgm:spPr/>
      <dgm:t>
        <a:bodyPr/>
        <a:lstStyle/>
        <a:p>
          <a:endParaRPr lang="en-US"/>
        </a:p>
      </dgm:t>
    </dgm:pt>
    <dgm:pt modelId="{69007FE3-BA92-8B41-809C-C859F03488BB}">
      <dgm:prSet/>
      <dgm:spPr>
        <a:solidFill>
          <a:srgbClr val="595959"/>
        </a:solidFill>
        <a:ln>
          <a:solidFill>
            <a:schemeClr val="bg1"/>
          </a:solidFill>
        </a:ln>
      </dgm:spPr>
      <dgm:t>
        <a:bodyPr/>
        <a:lstStyle/>
        <a:p>
          <a:r>
            <a:rPr lang="en-US" b="1">
              <a:latin typeface="Comic Sans MS" panose="030F0902030302020204" pitchFamily="66" charset="0"/>
            </a:rPr>
            <a:t>Global Village</a:t>
          </a:r>
          <a:endParaRPr lang="en-US">
            <a:latin typeface="Comic Sans MS" panose="030F0902030302020204" pitchFamily="66" charset="0"/>
          </a:endParaRPr>
        </a:p>
      </dgm:t>
    </dgm:pt>
    <dgm:pt modelId="{34F6371F-9F90-2F41-8B0A-E484EFAA80FB}" type="parTrans" cxnId="{A87C2356-60DA-134E-9F7F-492F84378F9B}">
      <dgm:prSet/>
      <dgm:spPr/>
      <dgm:t>
        <a:bodyPr/>
        <a:lstStyle/>
        <a:p>
          <a:endParaRPr lang="en-US"/>
        </a:p>
      </dgm:t>
    </dgm:pt>
    <dgm:pt modelId="{216777F9-B9AB-2D4F-840B-CFFE823F72D4}" type="sibTrans" cxnId="{A87C2356-60DA-134E-9F7F-492F84378F9B}">
      <dgm:prSet/>
      <dgm:spPr/>
      <dgm:t>
        <a:bodyPr/>
        <a:lstStyle/>
        <a:p>
          <a:endParaRPr lang="en-US"/>
        </a:p>
      </dgm:t>
    </dgm:pt>
    <dgm:pt modelId="{72A7B324-CE73-D946-86A4-BA4393401BEA}">
      <dgm:prSet/>
      <dgm:spPr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</dgm:spPr>
      <dgm:t>
        <a:bodyPr/>
        <a:lstStyle/>
        <a:p>
          <a:r>
            <a:rPr lang="en-US">
              <a:latin typeface="Comic Sans MS" panose="030F0902030302020204" pitchFamily="66" charset="0"/>
            </a:rPr>
            <a:t>Electronic media </a:t>
          </a:r>
          <a:r>
            <a:rPr lang="en-US" b="1">
              <a:solidFill>
                <a:srgbClr val="AE050F"/>
              </a:solidFill>
              <a:latin typeface="Comic Sans MS" panose="030F0902030302020204" pitchFamily="66" charset="0"/>
            </a:rPr>
            <a:t>collapses</a:t>
          </a:r>
          <a:r>
            <a:rPr lang="en-US">
              <a:latin typeface="Comic Sans MS" panose="030F0902030302020204" pitchFamily="66" charset="0"/>
            </a:rPr>
            <a:t> distance and </a:t>
          </a:r>
          <a:r>
            <a:rPr lang="en-US" b="1">
              <a:solidFill>
                <a:srgbClr val="AE050F"/>
              </a:solidFill>
              <a:latin typeface="Comic Sans MS" panose="030F0902030302020204" pitchFamily="66" charset="0"/>
            </a:rPr>
            <a:t>connects</a:t>
          </a:r>
          <a:r>
            <a:rPr lang="en-US" b="1">
              <a:solidFill>
                <a:schemeClr val="accent4">
                  <a:lumMod val="60000"/>
                  <a:lumOff val="40000"/>
                </a:schemeClr>
              </a:solidFill>
              <a:latin typeface="Comic Sans MS" panose="030F0902030302020204" pitchFamily="66" charset="0"/>
            </a:rPr>
            <a:t> </a:t>
          </a:r>
          <a:r>
            <a:rPr lang="en-US">
              <a:latin typeface="Comic Sans MS" panose="030F0902030302020204" pitchFamily="66" charset="0"/>
            </a:rPr>
            <a:t>cultures.</a:t>
          </a:r>
        </a:p>
      </dgm:t>
    </dgm:pt>
    <dgm:pt modelId="{5EBBDC0A-DA07-424A-99C2-FAB244477957}" type="parTrans" cxnId="{0166D9AA-F64A-5243-966B-1E88AD0FF0D5}">
      <dgm:prSet/>
      <dgm:spPr/>
      <dgm:t>
        <a:bodyPr/>
        <a:lstStyle/>
        <a:p>
          <a:endParaRPr lang="en-US"/>
        </a:p>
      </dgm:t>
    </dgm:pt>
    <dgm:pt modelId="{66207029-EB7B-0D4E-B16A-90AB7F833740}" type="sibTrans" cxnId="{0166D9AA-F64A-5243-966B-1E88AD0FF0D5}">
      <dgm:prSet/>
      <dgm:spPr/>
      <dgm:t>
        <a:bodyPr/>
        <a:lstStyle/>
        <a:p>
          <a:endParaRPr lang="en-US"/>
        </a:p>
      </dgm:t>
    </dgm:pt>
    <dgm:pt modelId="{5C55121F-D786-4748-9A32-5B4C6662A89D}" type="pres">
      <dgm:prSet presAssocID="{657869B2-B72B-134F-A366-335D2E290F8D}" presName="Name0" presStyleCnt="0">
        <dgm:presLayoutVars>
          <dgm:dir/>
          <dgm:animLvl val="lvl"/>
          <dgm:resizeHandles val="exact"/>
        </dgm:presLayoutVars>
      </dgm:prSet>
      <dgm:spPr/>
    </dgm:pt>
    <dgm:pt modelId="{956CA34D-1ECB-1643-9F4A-E1829A4B27C9}" type="pres">
      <dgm:prSet presAssocID="{5BC13D12-6C3A-A347-AED6-15ED972CC36B}" presName="composite" presStyleCnt="0"/>
      <dgm:spPr/>
    </dgm:pt>
    <dgm:pt modelId="{BA170498-2AEF-854E-B7C3-9DE93D0377D3}" type="pres">
      <dgm:prSet presAssocID="{5BC13D12-6C3A-A347-AED6-15ED972CC36B}" presName="parTx" presStyleLbl="alignNode1" presStyleIdx="0" presStyleCnt="3">
        <dgm:presLayoutVars>
          <dgm:chMax val="0"/>
          <dgm:chPref val="0"/>
          <dgm:bulletEnabled val="1"/>
        </dgm:presLayoutVars>
      </dgm:prSet>
      <dgm:spPr/>
    </dgm:pt>
    <dgm:pt modelId="{96E5F4BE-F1A5-6842-BE71-35E47FB904C0}" type="pres">
      <dgm:prSet presAssocID="{5BC13D12-6C3A-A347-AED6-15ED972CC36B}" presName="desTx" presStyleLbl="alignAccFollowNode1" presStyleIdx="0" presStyleCnt="3" custLinFactNeighborX="-103">
        <dgm:presLayoutVars>
          <dgm:bulletEnabled val="1"/>
        </dgm:presLayoutVars>
      </dgm:prSet>
      <dgm:spPr/>
    </dgm:pt>
    <dgm:pt modelId="{938B6946-ACBD-454A-8FEE-D27D9FBBBC2F}" type="pres">
      <dgm:prSet presAssocID="{C002A8AB-6E28-7F42-ADE4-8D4D9DA6413B}" presName="space" presStyleCnt="0"/>
      <dgm:spPr/>
    </dgm:pt>
    <dgm:pt modelId="{FE5B1A90-93B8-474C-94FC-81109906BE91}" type="pres">
      <dgm:prSet presAssocID="{135E132C-27BB-664B-A4CB-00CE4163517A}" presName="composite" presStyleCnt="0"/>
      <dgm:spPr/>
    </dgm:pt>
    <dgm:pt modelId="{E2352C99-B5F9-B444-B2B6-EEB2ACEC84C7}" type="pres">
      <dgm:prSet presAssocID="{135E132C-27BB-664B-A4CB-00CE4163517A}" presName="parTx" presStyleLbl="alignNode1" presStyleIdx="1" presStyleCnt="3">
        <dgm:presLayoutVars>
          <dgm:chMax val="0"/>
          <dgm:chPref val="0"/>
          <dgm:bulletEnabled val="1"/>
        </dgm:presLayoutVars>
      </dgm:prSet>
      <dgm:spPr/>
    </dgm:pt>
    <dgm:pt modelId="{07C38CE5-6E9C-8046-880A-219ACB917C62}" type="pres">
      <dgm:prSet presAssocID="{135E132C-27BB-664B-A4CB-00CE4163517A}" presName="desTx" presStyleLbl="alignAccFollowNode1" presStyleIdx="1" presStyleCnt="3">
        <dgm:presLayoutVars>
          <dgm:bulletEnabled val="1"/>
        </dgm:presLayoutVars>
      </dgm:prSet>
      <dgm:spPr/>
    </dgm:pt>
    <dgm:pt modelId="{7CAE1D6F-DD18-7E4B-B1E3-54AB2E782B7F}" type="pres">
      <dgm:prSet presAssocID="{D0431EB2-8C56-D947-B10A-0BEFAD4B5AD8}" presName="space" presStyleCnt="0"/>
      <dgm:spPr/>
    </dgm:pt>
    <dgm:pt modelId="{0BCC8DA7-1609-854F-8D19-54878C4CCC43}" type="pres">
      <dgm:prSet presAssocID="{69007FE3-BA92-8B41-809C-C859F03488BB}" presName="composite" presStyleCnt="0"/>
      <dgm:spPr/>
    </dgm:pt>
    <dgm:pt modelId="{C01934FD-5E58-924E-9D6E-92B0E2D6C48A}" type="pres">
      <dgm:prSet presAssocID="{69007FE3-BA92-8B41-809C-C859F03488BB}" presName="parTx" presStyleLbl="alignNode1" presStyleIdx="2" presStyleCnt="3">
        <dgm:presLayoutVars>
          <dgm:chMax val="0"/>
          <dgm:chPref val="0"/>
          <dgm:bulletEnabled val="1"/>
        </dgm:presLayoutVars>
      </dgm:prSet>
      <dgm:spPr/>
    </dgm:pt>
    <dgm:pt modelId="{C2CE473E-91F2-B642-99AC-4247AB4254EF}" type="pres">
      <dgm:prSet presAssocID="{69007FE3-BA92-8B41-809C-C859F03488BB}" presName="desTx" presStyleLbl="alignAccFollowNode1" presStyleIdx="2" presStyleCnt="3">
        <dgm:presLayoutVars>
          <dgm:bulletEnabled val="1"/>
        </dgm:presLayoutVars>
      </dgm:prSet>
      <dgm:spPr/>
    </dgm:pt>
  </dgm:ptLst>
  <dgm:cxnLst>
    <dgm:cxn modelId="{F7AB870D-705E-CB43-B881-3949A93C2C16}" type="presOf" srcId="{869AD461-2128-D74A-A0BB-531750E75690}" destId="{07C38CE5-6E9C-8046-880A-219ACB917C62}" srcOrd="0" destOrd="1" presId="urn:microsoft.com/office/officeart/2005/8/layout/hList1"/>
    <dgm:cxn modelId="{4D53A435-CF48-934E-9912-FAAD5A0DB717}" srcId="{5BC13D12-6C3A-A347-AED6-15ED972CC36B}" destId="{4FF8E16A-14EB-5447-A95F-8D08EB2BBD86}" srcOrd="0" destOrd="0" parTransId="{619E2AFC-98BC-134C-A5A0-7C62DFC391AB}" sibTransId="{C678102B-ECE8-5941-AC4B-C2A86D5BE34D}"/>
    <dgm:cxn modelId="{B83BDA37-CEFD-2E4C-B731-A2F947A2233F}" type="presOf" srcId="{5BC13D12-6C3A-A347-AED6-15ED972CC36B}" destId="{BA170498-2AEF-854E-B7C3-9DE93D0377D3}" srcOrd="0" destOrd="0" presId="urn:microsoft.com/office/officeart/2005/8/layout/hList1"/>
    <dgm:cxn modelId="{918C5B3B-BABF-CD44-8A8D-41558681AC3C}" type="presOf" srcId="{69007FE3-BA92-8B41-809C-C859F03488BB}" destId="{C01934FD-5E58-924E-9D6E-92B0E2D6C48A}" srcOrd="0" destOrd="0" presId="urn:microsoft.com/office/officeart/2005/8/layout/hList1"/>
    <dgm:cxn modelId="{762CA965-8A94-7149-9749-06804453CEA6}" srcId="{135E132C-27BB-664B-A4CB-00CE4163517A}" destId="{D6D56DBB-B990-D94D-B054-B20DF0232C59}" srcOrd="0" destOrd="0" parTransId="{DFBBF33C-69DA-F246-B649-2AC7491102B0}" sibTransId="{30237822-DAFB-1440-AFFB-0ADB4DFB6B91}"/>
    <dgm:cxn modelId="{D83F0571-CEA8-1445-8EFD-419E3EDC435E}" type="presOf" srcId="{135E132C-27BB-664B-A4CB-00CE4163517A}" destId="{E2352C99-B5F9-B444-B2B6-EEB2ACEC84C7}" srcOrd="0" destOrd="0" presId="urn:microsoft.com/office/officeart/2005/8/layout/hList1"/>
    <dgm:cxn modelId="{ADCD8C54-2072-2743-920D-D4D3AF6C7AC4}" srcId="{657869B2-B72B-134F-A366-335D2E290F8D}" destId="{5BC13D12-6C3A-A347-AED6-15ED972CC36B}" srcOrd="0" destOrd="0" parTransId="{B172DB56-D173-7048-B854-6B924854A79C}" sibTransId="{C002A8AB-6E28-7F42-ADE4-8D4D9DA6413B}"/>
    <dgm:cxn modelId="{A87C2356-60DA-134E-9F7F-492F84378F9B}" srcId="{657869B2-B72B-134F-A366-335D2E290F8D}" destId="{69007FE3-BA92-8B41-809C-C859F03488BB}" srcOrd="2" destOrd="0" parTransId="{34F6371F-9F90-2F41-8B0A-E484EFAA80FB}" sibTransId="{216777F9-B9AB-2D4F-840B-CFFE823F72D4}"/>
    <dgm:cxn modelId="{14E43E7B-33FF-2249-93E8-05B394696EE6}" type="presOf" srcId="{72A7B324-CE73-D946-86A4-BA4393401BEA}" destId="{C2CE473E-91F2-B642-99AC-4247AB4254EF}" srcOrd="0" destOrd="0" presId="urn:microsoft.com/office/officeart/2005/8/layout/hList1"/>
    <dgm:cxn modelId="{F9B5017E-39F6-6A4A-80D3-A9C712F47BAE}" type="presOf" srcId="{657869B2-B72B-134F-A366-335D2E290F8D}" destId="{5C55121F-D786-4748-9A32-5B4C6662A89D}" srcOrd="0" destOrd="0" presId="urn:microsoft.com/office/officeart/2005/8/layout/hList1"/>
    <dgm:cxn modelId="{0166D9AA-F64A-5243-966B-1E88AD0FF0D5}" srcId="{69007FE3-BA92-8B41-809C-C859F03488BB}" destId="{72A7B324-CE73-D946-86A4-BA4393401BEA}" srcOrd="0" destOrd="0" parTransId="{5EBBDC0A-DA07-424A-99C2-FAB244477957}" sibTransId="{66207029-EB7B-0D4E-B16A-90AB7F833740}"/>
    <dgm:cxn modelId="{AEC262C6-25B0-4642-AA1C-25A83C480525}" srcId="{657869B2-B72B-134F-A366-335D2E290F8D}" destId="{135E132C-27BB-664B-A4CB-00CE4163517A}" srcOrd="1" destOrd="0" parTransId="{DA61D93D-DFD7-3A42-80F8-115104F350F2}" sibTransId="{D0431EB2-8C56-D947-B10A-0BEFAD4B5AD8}"/>
    <dgm:cxn modelId="{6DB6FEE5-9B9D-C14D-82C4-0A20EFBED044}" srcId="{135E132C-27BB-664B-A4CB-00CE4163517A}" destId="{869AD461-2128-D74A-A0BB-531750E75690}" srcOrd="1" destOrd="0" parTransId="{268B6A28-1531-7940-8AFD-FEE95D059461}" sibTransId="{E96BF6EA-5AA5-1B4B-88B5-826D72E8FC84}"/>
    <dgm:cxn modelId="{B5968FEB-1EAE-294A-BF94-0CDE8D7001CC}" type="presOf" srcId="{D6D56DBB-B990-D94D-B054-B20DF0232C59}" destId="{07C38CE5-6E9C-8046-880A-219ACB917C62}" srcOrd="0" destOrd="0" presId="urn:microsoft.com/office/officeart/2005/8/layout/hList1"/>
    <dgm:cxn modelId="{D274F7F0-5DBE-E34A-A6A7-CA60F6FA5B95}" type="presOf" srcId="{4FF8E16A-14EB-5447-A95F-8D08EB2BBD86}" destId="{96E5F4BE-F1A5-6842-BE71-35E47FB904C0}" srcOrd="0" destOrd="0" presId="urn:microsoft.com/office/officeart/2005/8/layout/hList1"/>
    <dgm:cxn modelId="{0136F42D-FC6B-A446-B6CE-4EA0B28671A7}" type="presParOf" srcId="{5C55121F-D786-4748-9A32-5B4C6662A89D}" destId="{956CA34D-1ECB-1643-9F4A-E1829A4B27C9}" srcOrd="0" destOrd="0" presId="urn:microsoft.com/office/officeart/2005/8/layout/hList1"/>
    <dgm:cxn modelId="{F1250445-793C-7A48-AAE7-8A952B7052A1}" type="presParOf" srcId="{956CA34D-1ECB-1643-9F4A-E1829A4B27C9}" destId="{BA170498-2AEF-854E-B7C3-9DE93D0377D3}" srcOrd="0" destOrd="0" presId="urn:microsoft.com/office/officeart/2005/8/layout/hList1"/>
    <dgm:cxn modelId="{D5ACEAC7-BC73-1449-9137-1ED340B6BF23}" type="presParOf" srcId="{956CA34D-1ECB-1643-9F4A-E1829A4B27C9}" destId="{96E5F4BE-F1A5-6842-BE71-35E47FB904C0}" srcOrd="1" destOrd="0" presId="urn:microsoft.com/office/officeart/2005/8/layout/hList1"/>
    <dgm:cxn modelId="{46E7E9A9-17F6-C648-855C-64AF10CA1EF0}" type="presParOf" srcId="{5C55121F-D786-4748-9A32-5B4C6662A89D}" destId="{938B6946-ACBD-454A-8FEE-D27D9FBBBC2F}" srcOrd="1" destOrd="0" presId="urn:microsoft.com/office/officeart/2005/8/layout/hList1"/>
    <dgm:cxn modelId="{C0938073-DE05-8F4D-85D2-896EDC9A2167}" type="presParOf" srcId="{5C55121F-D786-4748-9A32-5B4C6662A89D}" destId="{FE5B1A90-93B8-474C-94FC-81109906BE91}" srcOrd="2" destOrd="0" presId="urn:microsoft.com/office/officeart/2005/8/layout/hList1"/>
    <dgm:cxn modelId="{C0917E70-AE0B-0644-89EF-99422F5D6212}" type="presParOf" srcId="{FE5B1A90-93B8-474C-94FC-81109906BE91}" destId="{E2352C99-B5F9-B444-B2B6-EEB2ACEC84C7}" srcOrd="0" destOrd="0" presId="urn:microsoft.com/office/officeart/2005/8/layout/hList1"/>
    <dgm:cxn modelId="{88B418B0-B200-0942-94FD-BD9CF0C145D8}" type="presParOf" srcId="{FE5B1A90-93B8-474C-94FC-81109906BE91}" destId="{07C38CE5-6E9C-8046-880A-219ACB917C62}" srcOrd="1" destOrd="0" presId="urn:microsoft.com/office/officeart/2005/8/layout/hList1"/>
    <dgm:cxn modelId="{9FC23FAA-344C-8D4D-B880-05EBB9E1B009}" type="presParOf" srcId="{5C55121F-D786-4748-9A32-5B4C6662A89D}" destId="{7CAE1D6F-DD18-7E4B-B1E3-54AB2E782B7F}" srcOrd="3" destOrd="0" presId="urn:microsoft.com/office/officeart/2005/8/layout/hList1"/>
    <dgm:cxn modelId="{977836CE-E6C0-A34B-88D9-6E371DBBCA20}" type="presParOf" srcId="{5C55121F-D786-4748-9A32-5B4C6662A89D}" destId="{0BCC8DA7-1609-854F-8D19-54878C4CCC43}" srcOrd="4" destOrd="0" presId="urn:microsoft.com/office/officeart/2005/8/layout/hList1"/>
    <dgm:cxn modelId="{AD1EE53F-F68E-0646-B271-563FB906AA47}" type="presParOf" srcId="{0BCC8DA7-1609-854F-8D19-54878C4CCC43}" destId="{C01934FD-5E58-924E-9D6E-92B0E2D6C48A}" srcOrd="0" destOrd="0" presId="urn:microsoft.com/office/officeart/2005/8/layout/hList1"/>
    <dgm:cxn modelId="{96F99618-5555-F14A-82A9-A1FFBC6A4790}" type="presParOf" srcId="{0BCC8DA7-1609-854F-8D19-54878C4CCC43}" destId="{C2CE473E-91F2-B642-99AC-4247AB4254EF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B52ABAE-F831-B543-ABDD-477118579A03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5B3F2E1-3CFE-A34E-A249-A9805683382B}">
      <dgm:prSet/>
      <dgm:spPr>
        <a:noFill/>
      </dgm:spPr>
      <dgm:t>
        <a:bodyPr/>
        <a:lstStyle/>
        <a:p>
          <a:r>
            <a:rPr lang="en-US">
              <a:solidFill>
                <a:schemeClr val="bg1"/>
              </a:solidFill>
            </a:rPr>
            <a:t>Auto-play and binge releases</a:t>
          </a:r>
        </a:p>
      </dgm:t>
    </dgm:pt>
    <dgm:pt modelId="{77896474-FABD-814C-9C35-7501FDB3EFE1}" type="sibTrans" cxnId="{CA9952B1-DF66-D644-B6BB-4084A521F4D9}">
      <dgm:prSet/>
      <dgm:spPr/>
      <dgm:t>
        <a:bodyPr/>
        <a:lstStyle/>
        <a:p>
          <a:endParaRPr lang="en-US"/>
        </a:p>
      </dgm:t>
    </dgm:pt>
    <dgm:pt modelId="{BB4B4A3B-7D4D-CF4A-8CBD-5F75454A7147}" type="parTrans" cxnId="{CA9952B1-DF66-D644-B6BB-4084A521F4D9}">
      <dgm:prSet/>
      <dgm:spPr/>
      <dgm:t>
        <a:bodyPr/>
        <a:lstStyle/>
        <a:p>
          <a:endParaRPr lang="en-US"/>
        </a:p>
      </dgm:t>
    </dgm:pt>
    <dgm:pt modelId="{0FE8D8DD-003B-4341-88BA-1F135DF4C7F5}">
      <dgm:prSet/>
      <dgm:spPr>
        <a:noFill/>
      </dgm:spPr>
      <dgm:t>
        <a:bodyPr/>
        <a:lstStyle/>
        <a:p>
          <a:r>
            <a:rPr lang="en-US">
              <a:solidFill>
                <a:schemeClr val="bg1"/>
              </a:solidFill>
            </a:rPr>
            <a:t>Algorithms &amp; recommendations</a:t>
          </a:r>
        </a:p>
      </dgm:t>
    </dgm:pt>
    <dgm:pt modelId="{BFB26851-F523-2047-AB0D-09EE7873EF53}" type="sibTrans" cxnId="{39864498-B2C2-0F40-9A98-03475A0C7A26}">
      <dgm:prSet/>
      <dgm:spPr/>
      <dgm:t>
        <a:bodyPr/>
        <a:lstStyle/>
        <a:p>
          <a:endParaRPr lang="en-US"/>
        </a:p>
      </dgm:t>
    </dgm:pt>
    <dgm:pt modelId="{2FCA508B-2518-F64D-8C19-04ECE916DDFF}" type="parTrans" cxnId="{39864498-B2C2-0F40-9A98-03475A0C7A26}">
      <dgm:prSet/>
      <dgm:spPr/>
      <dgm:t>
        <a:bodyPr/>
        <a:lstStyle/>
        <a:p>
          <a:endParaRPr lang="en-US"/>
        </a:p>
      </dgm:t>
    </dgm:pt>
    <dgm:pt modelId="{58786404-9C08-5C4E-930B-A5C97136C457}">
      <dgm:prSet/>
      <dgm:spPr>
        <a:noFill/>
      </dgm:spPr>
      <dgm:t>
        <a:bodyPr/>
        <a:lstStyle/>
        <a:p>
          <a:r>
            <a:rPr lang="en-US">
              <a:solidFill>
                <a:schemeClr val="bg1"/>
              </a:solidFill>
            </a:rPr>
            <a:t>On-demand streaming</a:t>
          </a:r>
        </a:p>
      </dgm:t>
    </dgm:pt>
    <dgm:pt modelId="{8F5C2A7A-87C3-D143-80C8-5236E167FE65}" type="sibTrans" cxnId="{3667424B-CB87-C043-8D90-9A8B903B1CB9}">
      <dgm:prSet/>
      <dgm:spPr/>
      <dgm:t>
        <a:bodyPr/>
        <a:lstStyle/>
        <a:p>
          <a:endParaRPr lang="en-US"/>
        </a:p>
      </dgm:t>
    </dgm:pt>
    <dgm:pt modelId="{300D8A0C-2A02-D04A-BA94-862BD90E403F}" type="parTrans" cxnId="{3667424B-CB87-C043-8D90-9A8B903B1CB9}">
      <dgm:prSet/>
      <dgm:spPr/>
      <dgm:t>
        <a:bodyPr/>
        <a:lstStyle/>
        <a:p>
          <a:endParaRPr lang="en-US"/>
        </a:p>
      </dgm:t>
    </dgm:pt>
    <dgm:pt modelId="{562708CF-DBC8-144B-9111-18A7A38E2035}">
      <dgm:prSet/>
      <dgm:spPr>
        <a:solidFill>
          <a:srgbClr val="595959"/>
        </a:solidFill>
      </dgm:spPr>
      <dgm:t>
        <a:bodyPr/>
        <a:lstStyle/>
        <a:p>
          <a:r>
            <a:rPr lang="en-US" b="1">
              <a:latin typeface="Comic Sans MS" panose="030F0902030302020204" pitchFamily="66" charset="0"/>
            </a:rPr>
            <a:t>Technical Features</a:t>
          </a:r>
          <a:endParaRPr lang="en-US">
            <a:latin typeface="Comic Sans MS" panose="030F0902030302020204" pitchFamily="66" charset="0"/>
          </a:endParaRPr>
        </a:p>
      </dgm:t>
    </dgm:pt>
    <dgm:pt modelId="{67FB2FE0-121A-014B-9E3D-1BEAF5D083C7}" type="sibTrans" cxnId="{B063463C-327E-0F48-A073-FCF1DDA93D10}">
      <dgm:prSet/>
      <dgm:spPr/>
      <dgm:t>
        <a:bodyPr/>
        <a:lstStyle/>
        <a:p>
          <a:endParaRPr lang="en-US"/>
        </a:p>
      </dgm:t>
    </dgm:pt>
    <dgm:pt modelId="{706C592E-6DB7-B34D-A8F3-BB6BFCE00421}" type="parTrans" cxnId="{B063463C-327E-0F48-A073-FCF1DDA93D10}">
      <dgm:prSet/>
      <dgm:spPr/>
      <dgm:t>
        <a:bodyPr/>
        <a:lstStyle/>
        <a:p>
          <a:endParaRPr lang="en-US"/>
        </a:p>
      </dgm:t>
    </dgm:pt>
    <dgm:pt modelId="{B656D0F9-E9C3-9C49-B879-B3DAC3F428C8}" type="pres">
      <dgm:prSet presAssocID="{8B52ABAE-F831-B543-ABDD-477118579A03}" presName="linear" presStyleCnt="0">
        <dgm:presLayoutVars>
          <dgm:animLvl val="lvl"/>
          <dgm:resizeHandles val="exact"/>
        </dgm:presLayoutVars>
      </dgm:prSet>
      <dgm:spPr/>
    </dgm:pt>
    <dgm:pt modelId="{B6F2EA3E-093D-B144-B6E3-F2C2B700AB24}" type="pres">
      <dgm:prSet presAssocID="{562708CF-DBC8-144B-9111-18A7A38E2035}" presName="parentText" presStyleLbl="node1" presStyleIdx="0" presStyleCnt="1">
        <dgm:presLayoutVars>
          <dgm:chMax val="0"/>
          <dgm:bulletEnabled val="1"/>
        </dgm:presLayoutVars>
      </dgm:prSet>
      <dgm:spPr/>
    </dgm:pt>
    <dgm:pt modelId="{FA1EB451-1056-2A40-B7EA-D347652496EE}" type="pres">
      <dgm:prSet presAssocID="{562708CF-DBC8-144B-9111-18A7A38E2035}" presName="childText" presStyleLbl="revTx" presStyleIdx="0" presStyleCnt="1">
        <dgm:presLayoutVars>
          <dgm:bulletEnabled val="1"/>
        </dgm:presLayoutVars>
      </dgm:prSet>
      <dgm:spPr/>
    </dgm:pt>
  </dgm:ptLst>
  <dgm:cxnLst>
    <dgm:cxn modelId="{7E648A34-1CFB-564A-B1EB-266A45D4B7EA}" type="presOf" srcId="{0FE8D8DD-003B-4341-88BA-1F135DF4C7F5}" destId="{FA1EB451-1056-2A40-B7EA-D347652496EE}" srcOrd="0" destOrd="1" presId="urn:microsoft.com/office/officeart/2005/8/layout/vList2"/>
    <dgm:cxn modelId="{B063463C-327E-0F48-A073-FCF1DDA93D10}" srcId="{8B52ABAE-F831-B543-ABDD-477118579A03}" destId="{562708CF-DBC8-144B-9111-18A7A38E2035}" srcOrd="0" destOrd="0" parTransId="{706C592E-6DB7-B34D-A8F3-BB6BFCE00421}" sibTransId="{67FB2FE0-121A-014B-9E3D-1BEAF5D083C7}"/>
    <dgm:cxn modelId="{3667424B-CB87-C043-8D90-9A8B903B1CB9}" srcId="{562708CF-DBC8-144B-9111-18A7A38E2035}" destId="{58786404-9C08-5C4E-930B-A5C97136C457}" srcOrd="0" destOrd="0" parTransId="{300D8A0C-2A02-D04A-BA94-862BD90E403F}" sibTransId="{8F5C2A7A-87C3-D143-80C8-5236E167FE65}"/>
    <dgm:cxn modelId="{452CB58A-A9B1-2043-9C30-76BE07FED218}" type="presOf" srcId="{8B52ABAE-F831-B543-ABDD-477118579A03}" destId="{B656D0F9-E9C3-9C49-B879-B3DAC3F428C8}" srcOrd="0" destOrd="0" presId="urn:microsoft.com/office/officeart/2005/8/layout/vList2"/>
    <dgm:cxn modelId="{B1801D93-99CF-F24B-831C-5981CFA84F13}" type="presOf" srcId="{58786404-9C08-5C4E-930B-A5C97136C457}" destId="{FA1EB451-1056-2A40-B7EA-D347652496EE}" srcOrd="0" destOrd="0" presId="urn:microsoft.com/office/officeart/2005/8/layout/vList2"/>
    <dgm:cxn modelId="{39864498-B2C2-0F40-9A98-03475A0C7A26}" srcId="{562708CF-DBC8-144B-9111-18A7A38E2035}" destId="{0FE8D8DD-003B-4341-88BA-1F135DF4C7F5}" srcOrd="1" destOrd="0" parTransId="{2FCA508B-2518-F64D-8C19-04ECE916DDFF}" sibTransId="{BFB26851-F523-2047-AB0D-09EE7873EF53}"/>
    <dgm:cxn modelId="{B883EBA9-A3BE-474A-9508-D8A62044CBB4}" type="presOf" srcId="{95B3F2E1-3CFE-A34E-A249-A9805683382B}" destId="{FA1EB451-1056-2A40-B7EA-D347652496EE}" srcOrd="0" destOrd="2" presId="urn:microsoft.com/office/officeart/2005/8/layout/vList2"/>
    <dgm:cxn modelId="{CA9952B1-DF66-D644-B6BB-4084A521F4D9}" srcId="{562708CF-DBC8-144B-9111-18A7A38E2035}" destId="{95B3F2E1-3CFE-A34E-A249-A9805683382B}" srcOrd="2" destOrd="0" parTransId="{BB4B4A3B-7D4D-CF4A-8CBD-5F75454A7147}" sibTransId="{77896474-FABD-814C-9C35-7501FDB3EFE1}"/>
    <dgm:cxn modelId="{4F214ACC-D2CA-444A-AE94-412A56A06754}" type="presOf" srcId="{562708CF-DBC8-144B-9111-18A7A38E2035}" destId="{B6F2EA3E-093D-B144-B6E3-F2C2B700AB24}" srcOrd="0" destOrd="0" presId="urn:microsoft.com/office/officeart/2005/8/layout/vList2"/>
    <dgm:cxn modelId="{21D164AA-AFCA-9142-8936-00868A2BD3E8}" type="presParOf" srcId="{B656D0F9-E9C3-9C49-B879-B3DAC3F428C8}" destId="{B6F2EA3E-093D-B144-B6E3-F2C2B700AB24}" srcOrd="0" destOrd="0" presId="urn:microsoft.com/office/officeart/2005/8/layout/vList2"/>
    <dgm:cxn modelId="{3527FDBD-8ACE-EA49-9BD2-F5DC69906C86}" type="presParOf" srcId="{B656D0F9-E9C3-9C49-B879-B3DAC3F428C8}" destId="{FA1EB451-1056-2A40-B7EA-D347652496EE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93F4E07-D42E-0349-9D57-876186DAA1C1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C4453F1-9D1E-F947-A842-D8C81A3356AB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Binge-watching</a:t>
          </a:r>
          <a:r>
            <a:rPr lang="en-US"/>
            <a:t> </a:t>
          </a:r>
          <a:r>
            <a:rPr lang="en-US">
              <a:solidFill>
                <a:schemeClr val="bg1"/>
              </a:solidFill>
            </a:rPr>
            <a:t>norm</a:t>
          </a:r>
        </a:p>
      </dgm:t>
    </dgm:pt>
    <dgm:pt modelId="{1A75AE8E-F250-2242-8F32-CCC75B156CF7}" type="parTrans" cxnId="{AE407E18-2D8B-7643-BD38-BA288D65B26B}">
      <dgm:prSet/>
      <dgm:spPr/>
      <dgm:t>
        <a:bodyPr/>
        <a:lstStyle/>
        <a:p>
          <a:endParaRPr lang="en-US"/>
        </a:p>
      </dgm:t>
    </dgm:pt>
    <dgm:pt modelId="{6B9172CA-2CF9-314C-8C92-C3ED180A9D72}" type="sibTrans" cxnId="{AE407E18-2D8B-7643-BD38-BA288D65B26B}">
      <dgm:prSet/>
      <dgm:spPr/>
      <dgm:t>
        <a:bodyPr/>
        <a:lstStyle/>
        <a:p>
          <a:endParaRPr lang="en-US"/>
        </a:p>
      </dgm:t>
    </dgm:pt>
    <dgm:pt modelId="{1019F2E4-C9CC-6C4E-947F-9C9359430845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Personalized viewing</a:t>
          </a:r>
        </a:p>
      </dgm:t>
    </dgm:pt>
    <dgm:pt modelId="{B5DF0FC5-FC0D-B74C-AAFA-93A83F70FF4A}" type="parTrans" cxnId="{6EBD0299-C76F-DA46-B515-2C75F93B6B2C}">
      <dgm:prSet/>
      <dgm:spPr/>
      <dgm:t>
        <a:bodyPr/>
        <a:lstStyle/>
        <a:p>
          <a:endParaRPr lang="en-US"/>
        </a:p>
      </dgm:t>
    </dgm:pt>
    <dgm:pt modelId="{44DE28E9-D77F-8944-B01D-4DFAC30800F6}" type="sibTrans" cxnId="{6EBD0299-C76F-DA46-B515-2C75F93B6B2C}">
      <dgm:prSet/>
      <dgm:spPr/>
      <dgm:t>
        <a:bodyPr/>
        <a:lstStyle/>
        <a:p>
          <a:endParaRPr lang="en-US"/>
        </a:p>
      </dgm:t>
    </dgm:pt>
    <dgm:pt modelId="{405730BE-46FC-F74B-BAFF-6BB2359AF576}">
      <dgm:prSet/>
      <dgm:spPr/>
      <dgm:t>
        <a:bodyPr/>
        <a:lstStyle/>
        <a:p>
          <a:r>
            <a:rPr lang="en-US">
              <a:solidFill>
                <a:schemeClr val="bg1"/>
              </a:solidFill>
            </a:rPr>
            <a:t>Global content circulation</a:t>
          </a:r>
        </a:p>
      </dgm:t>
    </dgm:pt>
    <dgm:pt modelId="{440D4D7C-6FA0-0B47-9441-AD0B1BDCEA0D}" type="parTrans" cxnId="{0AFECC77-557D-0340-A455-8E5CCA3F163C}">
      <dgm:prSet/>
      <dgm:spPr/>
      <dgm:t>
        <a:bodyPr/>
        <a:lstStyle/>
        <a:p>
          <a:endParaRPr lang="en-US"/>
        </a:p>
      </dgm:t>
    </dgm:pt>
    <dgm:pt modelId="{239F1C5E-9471-B949-8256-4BEA0B594E62}" type="sibTrans" cxnId="{0AFECC77-557D-0340-A455-8E5CCA3F163C}">
      <dgm:prSet/>
      <dgm:spPr/>
      <dgm:t>
        <a:bodyPr/>
        <a:lstStyle/>
        <a:p>
          <a:endParaRPr lang="en-US"/>
        </a:p>
      </dgm:t>
    </dgm:pt>
    <dgm:pt modelId="{9ED1C3A8-1B11-5E4A-A23B-906EEB16284B}">
      <dgm:prSet/>
      <dgm:spPr>
        <a:solidFill>
          <a:srgbClr val="595959"/>
        </a:solidFill>
      </dgm:spPr>
      <dgm:t>
        <a:bodyPr/>
        <a:lstStyle/>
        <a:p>
          <a:r>
            <a:rPr lang="en-US" b="1">
              <a:latin typeface="Comic Sans MS" panose="030F0902030302020204" pitchFamily="66" charset="0"/>
            </a:rPr>
            <a:t>Cultural Features</a:t>
          </a:r>
          <a:endParaRPr lang="en-US">
            <a:latin typeface="Comic Sans MS" panose="030F0902030302020204" pitchFamily="66" charset="0"/>
          </a:endParaRPr>
        </a:p>
      </dgm:t>
    </dgm:pt>
    <dgm:pt modelId="{192876B5-045A-E247-8E1F-F07394B4143E}" type="sibTrans" cxnId="{0E964BF3-0757-CE46-B16D-EF0A1CC4C890}">
      <dgm:prSet/>
      <dgm:spPr/>
      <dgm:t>
        <a:bodyPr/>
        <a:lstStyle/>
        <a:p>
          <a:endParaRPr lang="en-US"/>
        </a:p>
      </dgm:t>
    </dgm:pt>
    <dgm:pt modelId="{FB8EFB8F-0349-A241-B23D-B9A239339B98}" type="parTrans" cxnId="{0E964BF3-0757-CE46-B16D-EF0A1CC4C890}">
      <dgm:prSet/>
      <dgm:spPr/>
      <dgm:t>
        <a:bodyPr/>
        <a:lstStyle/>
        <a:p>
          <a:endParaRPr lang="en-US"/>
        </a:p>
      </dgm:t>
    </dgm:pt>
    <dgm:pt modelId="{7A3AD6FF-33F1-5B4B-A1BB-6ABD1355E6CE}" type="pres">
      <dgm:prSet presAssocID="{D93F4E07-D42E-0349-9D57-876186DAA1C1}" presName="linear" presStyleCnt="0">
        <dgm:presLayoutVars>
          <dgm:animLvl val="lvl"/>
          <dgm:resizeHandles val="exact"/>
        </dgm:presLayoutVars>
      </dgm:prSet>
      <dgm:spPr/>
    </dgm:pt>
    <dgm:pt modelId="{C86587BC-1032-CD4B-91BA-A55242C46349}" type="pres">
      <dgm:prSet presAssocID="{9ED1C3A8-1B11-5E4A-A23B-906EEB16284B}" presName="parentText" presStyleLbl="node1" presStyleIdx="0" presStyleCnt="1" custLinFactNeighborY="19941">
        <dgm:presLayoutVars>
          <dgm:chMax val="0"/>
          <dgm:bulletEnabled val="1"/>
        </dgm:presLayoutVars>
      </dgm:prSet>
      <dgm:spPr/>
    </dgm:pt>
    <dgm:pt modelId="{504363E5-6617-7D42-934F-99A25E7981D9}" type="pres">
      <dgm:prSet presAssocID="{9ED1C3A8-1B11-5E4A-A23B-906EEB16284B}" presName="childText" presStyleLbl="revTx" presStyleIdx="0" presStyleCnt="1" custLinFactNeighborY="83679">
        <dgm:presLayoutVars>
          <dgm:bulletEnabled val="1"/>
        </dgm:presLayoutVars>
      </dgm:prSet>
      <dgm:spPr/>
    </dgm:pt>
  </dgm:ptLst>
  <dgm:cxnLst>
    <dgm:cxn modelId="{463F7300-1244-9247-9041-AE97C2126B09}" type="presOf" srcId="{D93F4E07-D42E-0349-9D57-876186DAA1C1}" destId="{7A3AD6FF-33F1-5B4B-A1BB-6ABD1355E6CE}" srcOrd="0" destOrd="0" presId="urn:microsoft.com/office/officeart/2005/8/layout/vList2"/>
    <dgm:cxn modelId="{E5962312-5193-E543-B3D4-B62BEB0E14BE}" type="presOf" srcId="{4C4453F1-9D1E-F947-A842-D8C81A3356AB}" destId="{504363E5-6617-7D42-934F-99A25E7981D9}" srcOrd="0" destOrd="0" presId="urn:microsoft.com/office/officeart/2005/8/layout/vList2"/>
    <dgm:cxn modelId="{AE407E18-2D8B-7643-BD38-BA288D65B26B}" srcId="{9ED1C3A8-1B11-5E4A-A23B-906EEB16284B}" destId="{4C4453F1-9D1E-F947-A842-D8C81A3356AB}" srcOrd="0" destOrd="0" parTransId="{1A75AE8E-F250-2242-8F32-CCC75B156CF7}" sibTransId="{6B9172CA-2CF9-314C-8C92-C3ED180A9D72}"/>
    <dgm:cxn modelId="{0AFECC77-557D-0340-A455-8E5CCA3F163C}" srcId="{9ED1C3A8-1B11-5E4A-A23B-906EEB16284B}" destId="{405730BE-46FC-F74B-BAFF-6BB2359AF576}" srcOrd="2" destOrd="0" parTransId="{440D4D7C-6FA0-0B47-9441-AD0B1BDCEA0D}" sibTransId="{239F1C5E-9471-B949-8256-4BEA0B594E62}"/>
    <dgm:cxn modelId="{F8D01C87-B86B-9145-B4AA-90B68DB36CF3}" type="presOf" srcId="{405730BE-46FC-F74B-BAFF-6BB2359AF576}" destId="{504363E5-6617-7D42-934F-99A25E7981D9}" srcOrd="0" destOrd="2" presId="urn:microsoft.com/office/officeart/2005/8/layout/vList2"/>
    <dgm:cxn modelId="{6EBD0299-C76F-DA46-B515-2C75F93B6B2C}" srcId="{9ED1C3A8-1B11-5E4A-A23B-906EEB16284B}" destId="{1019F2E4-C9CC-6C4E-947F-9C9359430845}" srcOrd="1" destOrd="0" parTransId="{B5DF0FC5-FC0D-B74C-AAFA-93A83F70FF4A}" sibTransId="{44DE28E9-D77F-8944-B01D-4DFAC30800F6}"/>
    <dgm:cxn modelId="{399546CE-C030-6247-9188-ED376EBF1E12}" type="presOf" srcId="{9ED1C3A8-1B11-5E4A-A23B-906EEB16284B}" destId="{C86587BC-1032-CD4B-91BA-A55242C46349}" srcOrd="0" destOrd="0" presId="urn:microsoft.com/office/officeart/2005/8/layout/vList2"/>
    <dgm:cxn modelId="{30EECBDB-C937-A842-A305-9A27CE83C775}" type="presOf" srcId="{1019F2E4-C9CC-6C4E-947F-9C9359430845}" destId="{504363E5-6617-7D42-934F-99A25E7981D9}" srcOrd="0" destOrd="1" presId="urn:microsoft.com/office/officeart/2005/8/layout/vList2"/>
    <dgm:cxn modelId="{0E964BF3-0757-CE46-B16D-EF0A1CC4C890}" srcId="{D93F4E07-D42E-0349-9D57-876186DAA1C1}" destId="{9ED1C3A8-1B11-5E4A-A23B-906EEB16284B}" srcOrd="0" destOrd="0" parTransId="{FB8EFB8F-0349-A241-B23D-B9A239339B98}" sibTransId="{192876B5-045A-E247-8E1F-F07394B4143E}"/>
    <dgm:cxn modelId="{D285D8DE-B195-6B4A-93B4-7504B407B348}" type="presParOf" srcId="{7A3AD6FF-33F1-5B4B-A1BB-6ABD1355E6CE}" destId="{C86587BC-1032-CD4B-91BA-A55242C46349}" srcOrd="0" destOrd="0" presId="urn:microsoft.com/office/officeart/2005/8/layout/vList2"/>
    <dgm:cxn modelId="{23D032CF-BFC9-2249-A7DC-69947B3BF1A4}" type="presParOf" srcId="{7A3AD6FF-33F1-5B4B-A1BB-6ABD1355E6CE}" destId="{504363E5-6617-7D42-934F-99A25E7981D9}" srcOrd="1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753C6C40-CB73-2440-B500-56FBCCFBF6BF}" type="doc">
      <dgm:prSet loTypeId="urn:microsoft.com/office/officeart/2005/8/layout/vList5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2E6EDBB2-FD28-E047-87A7-F4C6945F1C9E}">
      <dgm:prSet/>
      <dgm:spPr>
        <a:solidFill>
          <a:srgbClr val="595959"/>
        </a:solidFill>
      </dgm:spPr>
      <dgm:t>
        <a:bodyPr/>
        <a:lstStyle/>
        <a:p>
          <a:r>
            <a:rPr lang="en-US" b="1"/>
            <a:t>Netflix’s Message</a:t>
          </a:r>
          <a:endParaRPr lang="en-US"/>
        </a:p>
      </dgm:t>
    </dgm:pt>
    <dgm:pt modelId="{08CFC64B-F268-7242-841D-DF4CAA753407}" type="parTrans" cxnId="{37551AFC-C84B-514C-9B54-2014F80E23FC}">
      <dgm:prSet/>
      <dgm:spPr/>
      <dgm:t>
        <a:bodyPr/>
        <a:lstStyle/>
        <a:p>
          <a:endParaRPr lang="en-US"/>
        </a:p>
      </dgm:t>
    </dgm:pt>
    <dgm:pt modelId="{A8F26D7D-D39E-B24B-8CBF-D045CEC9A081}" type="sibTrans" cxnId="{37551AFC-C84B-514C-9B54-2014F80E23FC}">
      <dgm:prSet/>
      <dgm:spPr/>
      <dgm:t>
        <a:bodyPr/>
        <a:lstStyle/>
        <a:p>
          <a:endParaRPr lang="en-US"/>
        </a:p>
      </dgm:t>
    </dgm:pt>
    <dgm:pt modelId="{CCAEF289-8387-B047-AD34-C01D1B1FBF34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/>
            <a:t>Continuous consumption</a:t>
          </a:r>
        </a:p>
      </dgm:t>
    </dgm:pt>
    <dgm:pt modelId="{F329C49C-43E7-8147-9157-971FF337BA1C}" type="parTrans" cxnId="{3CEA0513-B346-DB4C-8A6F-DE3EF2FA873E}">
      <dgm:prSet/>
      <dgm:spPr/>
      <dgm:t>
        <a:bodyPr/>
        <a:lstStyle/>
        <a:p>
          <a:endParaRPr lang="en-US"/>
        </a:p>
      </dgm:t>
    </dgm:pt>
    <dgm:pt modelId="{E0C0E02B-4C45-7543-A402-6F7586A170ED}" type="sibTrans" cxnId="{3CEA0513-B346-DB4C-8A6F-DE3EF2FA873E}">
      <dgm:prSet/>
      <dgm:spPr/>
      <dgm:t>
        <a:bodyPr/>
        <a:lstStyle/>
        <a:p>
          <a:endParaRPr lang="en-US"/>
        </a:p>
      </dgm:t>
    </dgm:pt>
    <dgm:pt modelId="{BD192261-04B8-204A-8EC5-E46CEC70BA0D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/>
            <a:t>Individualized viewing</a:t>
          </a:r>
        </a:p>
      </dgm:t>
    </dgm:pt>
    <dgm:pt modelId="{63E28B3D-F8A9-4A4F-B494-B010DDC459CF}" type="parTrans" cxnId="{4DA2A203-D5F4-1347-B78D-6A8B678C908F}">
      <dgm:prSet/>
      <dgm:spPr/>
      <dgm:t>
        <a:bodyPr/>
        <a:lstStyle/>
        <a:p>
          <a:endParaRPr lang="en-US"/>
        </a:p>
      </dgm:t>
    </dgm:pt>
    <dgm:pt modelId="{75260548-617A-5845-BCEC-37D18EC481EA}" type="sibTrans" cxnId="{4DA2A203-D5F4-1347-B78D-6A8B678C908F}">
      <dgm:prSet/>
      <dgm:spPr/>
      <dgm:t>
        <a:bodyPr/>
        <a:lstStyle/>
        <a:p>
          <a:endParaRPr lang="en-US"/>
        </a:p>
      </dgm:t>
    </dgm:pt>
    <dgm:pt modelId="{4D15388A-5AF6-7E4E-A18F-71CC6C679CE1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/>
            <a:t>Algorithm-shaped choice</a:t>
          </a:r>
        </a:p>
      </dgm:t>
    </dgm:pt>
    <dgm:pt modelId="{9BBA6965-75A3-504F-8629-DDCE046C26A8}" type="parTrans" cxnId="{9113EFB4-4162-584A-BB49-D3D7C4F2B735}">
      <dgm:prSet/>
      <dgm:spPr/>
      <dgm:t>
        <a:bodyPr/>
        <a:lstStyle/>
        <a:p>
          <a:endParaRPr lang="en-US"/>
        </a:p>
      </dgm:t>
    </dgm:pt>
    <dgm:pt modelId="{609CC880-6A3B-2647-997C-55A4002C192B}" type="sibTrans" cxnId="{9113EFB4-4162-584A-BB49-D3D7C4F2B735}">
      <dgm:prSet/>
      <dgm:spPr/>
      <dgm:t>
        <a:bodyPr/>
        <a:lstStyle/>
        <a:p>
          <a:endParaRPr lang="en-US"/>
        </a:p>
      </dgm:t>
    </dgm:pt>
    <dgm:pt modelId="{B50F565B-B5A3-E648-B5E6-D1CCFBE39C77}">
      <dgm:prSet/>
      <dgm:spPr>
        <a:solidFill>
          <a:srgbClr val="595959"/>
        </a:solidFill>
      </dgm:spPr>
      <dgm:t>
        <a:bodyPr/>
        <a:lstStyle/>
        <a:p>
          <a:r>
            <a:rPr lang="en-US" b="1"/>
            <a:t>Hot or Cool?</a:t>
          </a:r>
          <a:endParaRPr lang="en-US"/>
        </a:p>
      </dgm:t>
    </dgm:pt>
    <dgm:pt modelId="{80A15B06-E4F0-C940-A936-2478EF60CC57}" type="parTrans" cxnId="{CD324066-8404-6049-9D22-F5A84AD2FE76}">
      <dgm:prSet/>
      <dgm:spPr/>
      <dgm:t>
        <a:bodyPr/>
        <a:lstStyle/>
        <a:p>
          <a:endParaRPr lang="en-US"/>
        </a:p>
      </dgm:t>
    </dgm:pt>
    <dgm:pt modelId="{43F0B32C-9866-E548-9F62-26EAA08B21B7}" type="sibTrans" cxnId="{CD324066-8404-6049-9D22-F5A84AD2FE76}">
      <dgm:prSet/>
      <dgm:spPr/>
      <dgm:t>
        <a:bodyPr/>
        <a:lstStyle/>
        <a:p>
          <a:endParaRPr lang="en-US"/>
        </a:p>
      </dgm:t>
    </dgm:pt>
    <dgm:pt modelId="{CC25CAB9-47F8-BD45-8B3A-87AD9B4549CB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/>
            <a:t>Mostly </a:t>
          </a:r>
          <a:r>
            <a:rPr lang="en-US" sz="2000" b="1">
              <a:solidFill>
                <a:srgbClr val="AE050F"/>
              </a:solidFill>
            </a:rPr>
            <a:t>hot</a:t>
          </a:r>
          <a:r>
            <a:rPr lang="en-US" sz="2000"/>
            <a:t> (HD, passive viewing)</a:t>
          </a:r>
        </a:p>
      </dgm:t>
    </dgm:pt>
    <dgm:pt modelId="{D3897D01-6C14-834E-96F1-EAF144F2CAF3}" type="parTrans" cxnId="{403DE420-4AF0-B644-8D15-D0D02EE399BC}">
      <dgm:prSet/>
      <dgm:spPr/>
      <dgm:t>
        <a:bodyPr/>
        <a:lstStyle/>
        <a:p>
          <a:endParaRPr lang="en-US"/>
        </a:p>
      </dgm:t>
    </dgm:pt>
    <dgm:pt modelId="{7D7B092D-16EC-9F45-B570-2746CBAD068A}" type="sibTrans" cxnId="{403DE420-4AF0-B644-8D15-D0D02EE399BC}">
      <dgm:prSet/>
      <dgm:spPr/>
      <dgm:t>
        <a:bodyPr/>
        <a:lstStyle/>
        <a:p>
          <a:endParaRPr lang="en-US"/>
        </a:p>
      </dgm:t>
    </dgm:pt>
    <dgm:pt modelId="{A6E7BCC1-AB94-364F-9A43-E141151B0C76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/>
            <a:t>Some </a:t>
          </a:r>
          <a:r>
            <a:rPr lang="en-US" sz="2000" b="1">
              <a:solidFill>
                <a:srgbClr val="AE050F"/>
              </a:solidFill>
            </a:rPr>
            <a:t>cool</a:t>
          </a:r>
          <a:r>
            <a:rPr lang="en-US" sz="2000">
              <a:solidFill>
                <a:srgbClr val="AE050F"/>
              </a:solidFill>
            </a:rPr>
            <a:t> </a:t>
          </a:r>
          <a:r>
            <a:rPr lang="en-US" sz="2000"/>
            <a:t>elements (user choice, feedback)</a:t>
          </a:r>
        </a:p>
      </dgm:t>
    </dgm:pt>
    <dgm:pt modelId="{4DB4CF26-84BA-C14F-8A87-6DF707A25D6D}" type="parTrans" cxnId="{9662B6F2-EE38-C64E-A9E0-A2480E9F56AD}">
      <dgm:prSet/>
      <dgm:spPr/>
      <dgm:t>
        <a:bodyPr/>
        <a:lstStyle/>
        <a:p>
          <a:endParaRPr lang="en-US"/>
        </a:p>
      </dgm:t>
    </dgm:pt>
    <dgm:pt modelId="{96E573F6-309E-2D42-BE6E-69921A8819CB}" type="sibTrans" cxnId="{9662B6F2-EE38-C64E-A9E0-A2480E9F56AD}">
      <dgm:prSet/>
      <dgm:spPr/>
      <dgm:t>
        <a:bodyPr/>
        <a:lstStyle/>
        <a:p>
          <a:endParaRPr lang="en-US"/>
        </a:p>
      </dgm:t>
    </dgm:pt>
    <dgm:pt modelId="{A0918991-6CD1-564D-A1C9-5501353E63F2}">
      <dgm:prSet/>
      <dgm:spPr>
        <a:solidFill>
          <a:srgbClr val="595959"/>
        </a:solidFill>
      </dgm:spPr>
      <dgm:t>
        <a:bodyPr/>
        <a:lstStyle/>
        <a:p>
          <a:r>
            <a:rPr lang="en-US" b="1"/>
            <a:t>Tetrad</a:t>
          </a:r>
          <a:endParaRPr lang="en-US"/>
        </a:p>
      </dgm:t>
    </dgm:pt>
    <dgm:pt modelId="{7247D554-C981-EE41-84A0-DABA331FF3C1}" type="parTrans" cxnId="{8D7A4714-D606-7A40-9B8B-3A4010577BAD}">
      <dgm:prSet/>
      <dgm:spPr/>
      <dgm:t>
        <a:bodyPr/>
        <a:lstStyle/>
        <a:p>
          <a:endParaRPr lang="en-US"/>
        </a:p>
      </dgm:t>
    </dgm:pt>
    <dgm:pt modelId="{4EBBE1F9-1758-0841-ABFC-8B77906049CC}" type="sibTrans" cxnId="{8D7A4714-D606-7A40-9B8B-3A4010577BAD}">
      <dgm:prSet/>
      <dgm:spPr/>
      <dgm:t>
        <a:bodyPr/>
        <a:lstStyle/>
        <a:p>
          <a:endParaRPr lang="en-US"/>
        </a:p>
      </dgm:t>
    </dgm:pt>
    <dgm:pt modelId="{675C3468-186D-B749-A5D5-9F3BB8735948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 b="1">
              <a:solidFill>
                <a:srgbClr val="AE050F"/>
              </a:solidFill>
            </a:rPr>
            <a:t>Enhances:</a:t>
          </a:r>
          <a:r>
            <a:rPr lang="en-US" sz="2000">
              <a:solidFill>
                <a:srgbClr val="AE050F"/>
              </a:solidFill>
            </a:rPr>
            <a:t> </a:t>
          </a:r>
          <a:r>
            <a:rPr lang="en-US" sz="2000"/>
            <a:t>Convenience, immersion</a:t>
          </a:r>
        </a:p>
      </dgm:t>
    </dgm:pt>
    <dgm:pt modelId="{991DC425-03F6-7840-BDE7-804998945707}" type="parTrans" cxnId="{E1B25B83-313A-2042-A51E-590F956B5260}">
      <dgm:prSet/>
      <dgm:spPr/>
      <dgm:t>
        <a:bodyPr/>
        <a:lstStyle/>
        <a:p>
          <a:endParaRPr lang="en-US"/>
        </a:p>
      </dgm:t>
    </dgm:pt>
    <dgm:pt modelId="{6C5574AD-EB29-4A45-B2E1-F97371E0D91E}" type="sibTrans" cxnId="{E1B25B83-313A-2042-A51E-590F956B5260}">
      <dgm:prSet/>
      <dgm:spPr/>
      <dgm:t>
        <a:bodyPr/>
        <a:lstStyle/>
        <a:p>
          <a:endParaRPr lang="en-US"/>
        </a:p>
      </dgm:t>
    </dgm:pt>
    <dgm:pt modelId="{4693CC2C-C82D-B54E-A32B-DE2D2F85626C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 b="1">
              <a:solidFill>
                <a:srgbClr val="AE050F"/>
              </a:solidFill>
            </a:rPr>
            <a:t>Obsolesces:</a:t>
          </a:r>
          <a:r>
            <a:rPr lang="en-US" sz="2000">
              <a:solidFill>
                <a:srgbClr val="AE050F"/>
              </a:solidFill>
            </a:rPr>
            <a:t> </a:t>
          </a:r>
          <a:r>
            <a:rPr lang="en-US" sz="2000"/>
            <a:t>TV schedules</a:t>
          </a:r>
        </a:p>
      </dgm:t>
    </dgm:pt>
    <dgm:pt modelId="{8D52A71C-62A3-B94E-8D64-405EAA517295}" type="parTrans" cxnId="{7BA428C4-F891-994E-9ECE-203C9260E1C9}">
      <dgm:prSet/>
      <dgm:spPr/>
      <dgm:t>
        <a:bodyPr/>
        <a:lstStyle/>
        <a:p>
          <a:endParaRPr lang="en-US"/>
        </a:p>
      </dgm:t>
    </dgm:pt>
    <dgm:pt modelId="{F5FB6BDC-FA65-684D-8159-823FA24BC09B}" type="sibTrans" cxnId="{7BA428C4-F891-994E-9ECE-203C9260E1C9}">
      <dgm:prSet/>
      <dgm:spPr/>
      <dgm:t>
        <a:bodyPr/>
        <a:lstStyle/>
        <a:p>
          <a:endParaRPr lang="en-US"/>
        </a:p>
      </dgm:t>
    </dgm:pt>
    <dgm:pt modelId="{BC58E3A0-9786-9D4E-9596-F1EC2A63123A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 b="1">
              <a:solidFill>
                <a:srgbClr val="AE050F"/>
              </a:solidFill>
            </a:rPr>
            <a:t>Retrieves:</a:t>
          </a:r>
          <a:r>
            <a:rPr lang="en-US" sz="2000">
              <a:solidFill>
                <a:srgbClr val="AE050F"/>
              </a:solidFill>
            </a:rPr>
            <a:t> </a:t>
          </a:r>
          <a:r>
            <a:rPr lang="en-US" sz="2000"/>
            <a:t>Serialized storytelling</a:t>
          </a:r>
        </a:p>
      </dgm:t>
    </dgm:pt>
    <dgm:pt modelId="{45E57643-C05B-524D-B1AE-776D1D431127}" type="parTrans" cxnId="{D136410F-ACA3-2F4E-825E-7EA305B12DB4}">
      <dgm:prSet/>
      <dgm:spPr/>
      <dgm:t>
        <a:bodyPr/>
        <a:lstStyle/>
        <a:p>
          <a:endParaRPr lang="en-US"/>
        </a:p>
      </dgm:t>
    </dgm:pt>
    <dgm:pt modelId="{DD42A17F-A3BB-D140-8152-C1FE865E5A47}" type="sibTrans" cxnId="{D136410F-ACA3-2F4E-825E-7EA305B12DB4}">
      <dgm:prSet/>
      <dgm:spPr/>
      <dgm:t>
        <a:bodyPr/>
        <a:lstStyle/>
        <a:p>
          <a:endParaRPr lang="en-US"/>
        </a:p>
      </dgm:t>
    </dgm:pt>
    <dgm:pt modelId="{2C6891A7-70ED-DB49-B736-2D13431A5A29}">
      <dgm:prSet custT="1"/>
      <dgm:spPr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</dgm:spPr>
      <dgm:t>
        <a:bodyPr/>
        <a:lstStyle/>
        <a:p>
          <a:r>
            <a:rPr lang="en-US" sz="2000" b="1">
              <a:solidFill>
                <a:srgbClr val="AE050F"/>
              </a:solidFill>
            </a:rPr>
            <a:t>Reverses:</a:t>
          </a:r>
          <a:r>
            <a:rPr lang="en-US" sz="2000">
              <a:solidFill>
                <a:srgbClr val="AE050F"/>
              </a:solidFill>
            </a:rPr>
            <a:t> </a:t>
          </a:r>
          <a:r>
            <a:rPr lang="en-US" sz="2000"/>
            <a:t>Attention fatigue, loss of control</a:t>
          </a:r>
        </a:p>
      </dgm:t>
    </dgm:pt>
    <dgm:pt modelId="{2548F453-AE7A-7B46-9680-706C7BF02EB9}" type="parTrans" cxnId="{7D338DCA-80EF-404B-A9B8-1151D23CB1BE}">
      <dgm:prSet/>
      <dgm:spPr/>
      <dgm:t>
        <a:bodyPr/>
        <a:lstStyle/>
        <a:p>
          <a:endParaRPr lang="en-US"/>
        </a:p>
      </dgm:t>
    </dgm:pt>
    <dgm:pt modelId="{D498671C-B5EA-5E4D-8304-786250CC9174}" type="sibTrans" cxnId="{7D338DCA-80EF-404B-A9B8-1151D23CB1BE}">
      <dgm:prSet/>
      <dgm:spPr/>
      <dgm:t>
        <a:bodyPr/>
        <a:lstStyle/>
        <a:p>
          <a:endParaRPr lang="en-US"/>
        </a:p>
      </dgm:t>
    </dgm:pt>
    <dgm:pt modelId="{DE01D8FD-2F3C-DA49-93A7-F24DF5F6EAA5}" type="pres">
      <dgm:prSet presAssocID="{753C6C40-CB73-2440-B500-56FBCCFBF6BF}" presName="Name0" presStyleCnt="0">
        <dgm:presLayoutVars>
          <dgm:dir/>
          <dgm:animLvl val="lvl"/>
          <dgm:resizeHandles val="exact"/>
        </dgm:presLayoutVars>
      </dgm:prSet>
      <dgm:spPr/>
    </dgm:pt>
    <dgm:pt modelId="{17EA0417-29B6-E242-A2CD-4760FB58C6C7}" type="pres">
      <dgm:prSet presAssocID="{2E6EDBB2-FD28-E047-87A7-F4C6945F1C9E}" presName="linNode" presStyleCnt="0"/>
      <dgm:spPr/>
    </dgm:pt>
    <dgm:pt modelId="{1DD2D00A-2B35-C149-9605-35D54823CFD6}" type="pres">
      <dgm:prSet presAssocID="{2E6EDBB2-FD28-E047-87A7-F4C6945F1C9E}" presName="parentText" presStyleLbl="node1" presStyleIdx="0" presStyleCnt="3" custScaleX="121124">
        <dgm:presLayoutVars>
          <dgm:chMax val="1"/>
          <dgm:bulletEnabled val="1"/>
        </dgm:presLayoutVars>
      </dgm:prSet>
      <dgm:spPr/>
    </dgm:pt>
    <dgm:pt modelId="{96461D56-7A51-504B-A005-D922511DE414}" type="pres">
      <dgm:prSet presAssocID="{2E6EDBB2-FD28-E047-87A7-F4C6945F1C9E}" presName="descendantText" presStyleLbl="alignAccFollowNode1" presStyleIdx="0" presStyleCnt="3" custScaleX="253226" custScaleY="130080">
        <dgm:presLayoutVars>
          <dgm:bulletEnabled val="1"/>
        </dgm:presLayoutVars>
      </dgm:prSet>
      <dgm:spPr/>
    </dgm:pt>
    <dgm:pt modelId="{040FD501-E30A-B74E-9ACC-4D9B01831B3F}" type="pres">
      <dgm:prSet presAssocID="{A8F26D7D-D39E-B24B-8CBF-D045CEC9A081}" presName="sp" presStyleCnt="0"/>
      <dgm:spPr/>
    </dgm:pt>
    <dgm:pt modelId="{C1A78B69-9AFB-F64A-B4B7-FA59D20A1011}" type="pres">
      <dgm:prSet presAssocID="{B50F565B-B5A3-E648-B5E6-D1CCFBE39C77}" presName="linNode" presStyleCnt="0"/>
      <dgm:spPr/>
    </dgm:pt>
    <dgm:pt modelId="{97120867-A5BE-AF4D-B2F1-2D6716783DF1}" type="pres">
      <dgm:prSet presAssocID="{B50F565B-B5A3-E648-B5E6-D1CCFBE39C77}" presName="parentText" presStyleLbl="node1" presStyleIdx="1" presStyleCnt="3" custScaleX="67406">
        <dgm:presLayoutVars>
          <dgm:chMax val="1"/>
          <dgm:bulletEnabled val="1"/>
        </dgm:presLayoutVars>
      </dgm:prSet>
      <dgm:spPr/>
    </dgm:pt>
    <dgm:pt modelId="{19443568-BE62-3849-9893-6A59FB0718BB}" type="pres">
      <dgm:prSet presAssocID="{B50F565B-B5A3-E648-B5E6-D1CCFBE39C77}" presName="descendantText" presStyleLbl="alignAccFollowNode1" presStyleIdx="1" presStyleCnt="3" custScaleX="141558" custScaleY="132113">
        <dgm:presLayoutVars>
          <dgm:bulletEnabled val="1"/>
        </dgm:presLayoutVars>
      </dgm:prSet>
      <dgm:spPr/>
    </dgm:pt>
    <dgm:pt modelId="{D60F7116-52F0-8743-B0F3-5A3B52427B4C}" type="pres">
      <dgm:prSet presAssocID="{43F0B32C-9866-E548-9F62-26EAA08B21B7}" presName="sp" presStyleCnt="0"/>
      <dgm:spPr/>
    </dgm:pt>
    <dgm:pt modelId="{CA809DAB-41C7-2A4A-B542-E171149BA761}" type="pres">
      <dgm:prSet presAssocID="{A0918991-6CD1-564D-A1C9-5501353E63F2}" presName="linNode" presStyleCnt="0"/>
      <dgm:spPr/>
    </dgm:pt>
    <dgm:pt modelId="{265E3477-EA14-A440-9380-F63E518F0B06}" type="pres">
      <dgm:prSet presAssocID="{A0918991-6CD1-564D-A1C9-5501353E63F2}" presName="parentText" presStyleLbl="node1" presStyleIdx="2" presStyleCnt="3" custScaleX="58721">
        <dgm:presLayoutVars>
          <dgm:chMax val="1"/>
          <dgm:bulletEnabled val="1"/>
        </dgm:presLayoutVars>
      </dgm:prSet>
      <dgm:spPr/>
    </dgm:pt>
    <dgm:pt modelId="{E09151C9-3554-7E49-80E1-51DBEF91DD6F}" type="pres">
      <dgm:prSet presAssocID="{A0918991-6CD1-564D-A1C9-5501353E63F2}" presName="descendantText" presStyleLbl="alignAccFollowNode1" presStyleIdx="2" presStyleCnt="3" custScaleX="123111" custScaleY="125569">
        <dgm:presLayoutVars>
          <dgm:bulletEnabled val="1"/>
        </dgm:presLayoutVars>
      </dgm:prSet>
      <dgm:spPr/>
    </dgm:pt>
  </dgm:ptLst>
  <dgm:cxnLst>
    <dgm:cxn modelId="{4DA2A203-D5F4-1347-B78D-6A8B678C908F}" srcId="{2E6EDBB2-FD28-E047-87A7-F4C6945F1C9E}" destId="{BD192261-04B8-204A-8EC5-E46CEC70BA0D}" srcOrd="1" destOrd="0" parTransId="{63E28B3D-F8A9-4A4F-B494-B010DDC459CF}" sibTransId="{75260548-617A-5845-BCEC-37D18EC481EA}"/>
    <dgm:cxn modelId="{A1F08F0B-05C9-7F49-9AB2-0163D5B12EDC}" type="presOf" srcId="{753C6C40-CB73-2440-B500-56FBCCFBF6BF}" destId="{DE01D8FD-2F3C-DA49-93A7-F24DF5F6EAA5}" srcOrd="0" destOrd="0" presId="urn:microsoft.com/office/officeart/2005/8/layout/vList5"/>
    <dgm:cxn modelId="{45F8D90E-BA17-BA41-B1C6-CEE39BC4C6F1}" type="presOf" srcId="{CCAEF289-8387-B047-AD34-C01D1B1FBF34}" destId="{96461D56-7A51-504B-A005-D922511DE414}" srcOrd="0" destOrd="0" presId="urn:microsoft.com/office/officeart/2005/8/layout/vList5"/>
    <dgm:cxn modelId="{D136410F-ACA3-2F4E-825E-7EA305B12DB4}" srcId="{A0918991-6CD1-564D-A1C9-5501353E63F2}" destId="{BC58E3A0-9786-9D4E-9596-F1EC2A63123A}" srcOrd="2" destOrd="0" parTransId="{45E57643-C05B-524D-B1AE-776D1D431127}" sibTransId="{DD42A17F-A3BB-D140-8152-C1FE865E5A47}"/>
    <dgm:cxn modelId="{3CEA0513-B346-DB4C-8A6F-DE3EF2FA873E}" srcId="{2E6EDBB2-FD28-E047-87A7-F4C6945F1C9E}" destId="{CCAEF289-8387-B047-AD34-C01D1B1FBF34}" srcOrd="0" destOrd="0" parTransId="{F329C49C-43E7-8147-9157-971FF337BA1C}" sibTransId="{E0C0E02B-4C45-7543-A402-6F7586A170ED}"/>
    <dgm:cxn modelId="{8D7A4714-D606-7A40-9B8B-3A4010577BAD}" srcId="{753C6C40-CB73-2440-B500-56FBCCFBF6BF}" destId="{A0918991-6CD1-564D-A1C9-5501353E63F2}" srcOrd="2" destOrd="0" parTransId="{7247D554-C981-EE41-84A0-DABA331FF3C1}" sibTransId="{4EBBE1F9-1758-0841-ABFC-8B77906049CC}"/>
    <dgm:cxn modelId="{141E0C1C-E041-B649-8E63-745D0FD9FE0C}" type="presOf" srcId="{B50F565B-B5A3-E648-B5E6-D1CCFBE39C77}" destId="{97120867-A5BE-AF4D-B2F1-2D6716783DF1}" srcOrd="0" destOrd="0" presId="urn:microsoft.com/office/officeart/2005/8/layout/vList5"/>
    <dgm:cxn modelId="{403DE420-4AF0-B644-8D15-D0D02EE399BC}" srcId="{B50F565B-B5A3-E648-B5E6-D1CCFBE39C77}" destId="{CC25CAB9-47F8-BD45-8B3A-87AD9B4549CB}" srcOrd="0" destOrd="0" parTransId="{D3897D01-6C14-834E-96F1-EAF144F2CAF3}" sibTransId="{7D7B092D-16EC-9F45-B570-2746CBAD068A}"/>
    <dgm:cxn modelId="{C6849A64-3A4B-6144-A7BF-09EDC71D2D16}" type="presOf" srcId="{A6E7BCC1-AB94-364F-9A43-E141151B0C76}" destId="{19443568-BE62-3849-9893-6A59FB0718BB}" srcOrd="0" destOrd="1" presId="urn:microsoft.com/office/officeart/2005/8/layout/vList5"/>
    <dgm:cxn modelId="{CD324066-8404-6049-9D22-F5A84AD2FE76}" srcId="{753C6C40-CB73-2440-B500-56FBCCFBF6BF}" destId="{B50F565B-B5A3-E648-B5E6-D1CCFBE39C77}" srcOrd="1" destOrd="0" parTransId="{80A15B06-E4F0-C940-A936-2478EF60CC57}" sibTransId="{43F0B32C-9866-E548-9F62-26EAA08B21B7}"/>
    <dgm:cxn modelId="{359B494E-AC1F-DA48-866D-708A2A0D2B45}" type="presOf" srcId="{BC58E3A0-9786-9D4E-9596-F1EC2A63123A}" destId="{E09151C9-3554-7E49-80E1-51DBEF91DD6F}" srcOrd="0" destOrd="2" presId="urn:microsoft.com/office/officeart/2005/8/layout/vList5"/>
    <dgm:cxn modelId="{9603175A-B1C3-2B42-9547-C0B694644920}" type="presOf" srcId="{2E6EDBB2-FD28-E047-87A7-F4C6945F1C9E}" destId="{1DD2D00A-2B35-C149-9605-35D54823CFD6}" srcOrd="0" destOrd="0" presId="urn:microsoft.com/office/officeart/2005/8/layout/vList5"/>
    <dgm:cxn modelId="{E1B25B83-313A-2042-A51E-590F956B5260}" srcId="{A0918991-6CD1-564D-A1C9-5501353E63F2}" destId="{675C3468-186D-B749-A5D5-9F3BB8735948}" srcOrd="0" destOrd="0" parTransId="{991DC425-03F6-7840-BDE7-804998945707}" sibTransId="{6C5574AD-EB29-4A45-B2E1-F97371E0D91E}"/>
    <dgm:cxn modelId="{CACD9B8A-4B1A-144A-B773-0EE33715DC95}" type="presOf" srcId="{4693CC2C-C82D-B54E-A32B-DE2D2F85626C}" destId="{E09151C9-3554-7E49-80E1-51DBEF91DD6F}" srcOrd="0" destOrd="1" presId="urn:microsoft.com/office/officeart/2005/8/layout/vList5"/>
    <dgm:cxn modelId="{7AD9D5A8-F559-C24F-8385-BFC9690857C6}" type="presOf" srcId="{675C3468-186D-B749-A5D5-9F3BB8735948}" destId="{E09151C9-3554-7E49-80E1-51DBEF91DD6F}" srcOrd="0" destOrd="0" presId="urn:microsoft.com/office/officeart/2005/8/layout/vList5"/>
    <dgm:cxn modelId="{CED0FAAC-B7CF-6F42-ADA9-3EF2872DC693}" type="presOf" srcId="{4D15388A-5AF6-7E4E-A18F-71CC6C679CE1}" destId="{96461D56-7A51-504B-A005-D922511DE414}" srcOrd="0" destOrd="2" presId="urn:microsoft.com/office/officeart/2005/8/layout/vList5"/>
    <dgm:cxn modelId="{CAF284B3-7EB7-C448-8392-DC04A0A6618A}" type="presOf" srcId="{A0918991-6CD1-564D-A1C9-5501353E63F2}" destId="{265E3477-EA14-A440-9380-F63E518F0B06}" srcOrd="0" destOrd="0" presId="urn:microsoft.com/office/officeart/2005/8/layout/vList5"/>
    <dgm:cxn modelId="{9113EFB4-4162-584A-BB49-D3D7C4F2B735}" srcId="{2E6EDBB2-FD28-E047-87A7-F4C6945F1C9E}" destId="{4D15388A-5AF6-7E4E-A18F-71CC6C679CE1}" srcOrd="2" destOrd="0" parTransId="{9BBA6965-75A3-504F-8629-DDCE046C26A8}" sibTransId="{609CC880-6A3B-2647-997C-55A4002C192B}"/>
    <dgm:cxn modelId="{7BA428C4-F891-994E-9ECE-203C9260E1C9}" srcId="{A0918991-6CD1-564D-A1C9-5501353E63F2}" destId="{4693CC2C-C82D-B54E-A32B-DE2D2F85626C}" srcOrd="1" destOrd="0" parTransId="{8D52A71C-62A3-B94E-8D64-405EAA517295}" sibTransId="{F5FB6BDC-FA65-684D-8159-823FA24BC09B}"/>
    <dgm:cxn modelId="{7D338DCA-80EF-404B-A9B8-1151D23CB1BE}" srcId="{A0918991-6CD1-564D-A1C9-5501353E63F2}" destId="{2C6891A7-70ED-DB49-B736-2D13431A5A29}" srcOrd="3" destOrd="0" parTransId="{2548F453-AE7A-7B46-9680-706C7BF02EB9}" sibTransId="{D498671C-B5EA-5E4D-8304-786250CC9174}"/>
    <dgm:cxn modelId="{5FF2C3D7-0B53-CB43-8CAB-C63A2DB7B7D5}" type="presOf" srcId="{2C6891A7-70ED-DB49-B736-2D13431A5A29}" destId="{E09151C9-3554-7E49-80E1-51DBEF91DD6F}" srcOrd="0" destOrd="3" presId="urn:microsoft.com/office/officeart/2005/8/layout/vList5"/>
    <dgm:cxn modelId="{1962A4DD-2489-764C-AB25-DCAC39F6C610}" type="presOf" srcId="{BD192261-04B8-204A-8EC5-E46CEC70BA0D}" destId="{96461D56-7A51-504B-A005-D922511DE414}" srcOrd="0" destOrd="1" presId="urn:microsoft.com/office/officeart/2005/8/layout/vList5"/>
    <dgm:cxn modelId="{43263BE4-A487-A14D-A11D-7AA6863A2FB1}" type="presOf" srcId="{CC25CAB9-47F8-BD45-8B3A-87AD9B4549CB}" destId="{19443568-BE62-3849-9893-6A59FB0718BB}" srcOrd="0" destOrd="0" presId="urn:microsoft.com/office/officeart/2005/8/layout/vList5"/>
    <dgm:cxn modelId="{9662B6F2-EE38-C64E-A9E0-A2480E9F56AD}" srcId="{B50F565B-B5A3-E648-B5E6-D1CCFBE39C77}" destId="{A6E7BCC1-AB94-364F-9A43-E141151B0C76}" srcOrd="1" destOrd="0" parTransId="{4DB4CF26-84BA-C14F-8A87-6DF707A25D6D}" sibTransId="{96E573F6-309E-2D42-BE6E-69921A8819CB}"/>
    <dgm:cxn modelId="{37551AFC-C84B-514C-9B54-2014F80E23FC}" srcId="{753C6C40-CB73-2440-B500-56FBCCFBF6BF}" destId="{2E6EDBB2-FD28-E047-87A7-F4C6945F1C9E}" srcOrd="0" destOrd="0" parTransId="{08CFC64B-F268-7242-841D-DF4CAA753407}" sibTransId="{A8F26D7D-D39E-B24B-8CBF-D045CEC9A081}"/>
    <dgm:cxn modelId="{D0E2FF22-E8C8-F54C-836E-EB420A65DC99}" type="presParOf" srcId="{DE01D8FD-2F3C-DA49-93A7-F24DF5F6EAA5}" destId="{17EA0417-29B6-E242-A2CD-4760FB58C6C7}" srcOrd="0" destOrd="0" presId="urn:microsoft.com/office/officeart/2005/8/layout/vList5"/>
    <dgm:cxn modelId="{82B15842-15B0-9B46-AD2C-DDF2ED9BEB30}" type="presParOf" srcId="{17EA0417-29B6-E242-A2CD-4760FB58C6C7}" destId="{1DD2D00A-2B35-C149-9605-35D54823CFD6}" srcOrd="0" destOrd="0" presId="urn:microsoft.com/office/officeart/2005/8/layout/vList5"/>
    <dgm:cxn modelId="{BB9A784E-863A-CA44-B76B-589FE4660C15}" type="presParOf" srcId="{17EA0417-29B6-E242-A2CD-4760FB58C6C7}" destId="{96461D56-7A51-504B-A005-D922511DE414}" srcOrd="1" destOrd="0" presId="urn:microsoft.com/office/officeart/2005/8/layout/vList5"/>
    <dgm:cxn modelId="{2824E356-1CB9-1447-AD40-40408B6725B5}" type="presParOf" srcId="{DE01D8FD-2F3C-DA49-93A7-F24DF5F6EAA5}" destId="{040FD501-E30A-B74E-9ACC-4D9B01831B3F}" srcOrd="1" destOrd="0" presId="urn:microsoft.com/office/officeart/2005/8/layout/vList5"/>
    <dgm:cxn modelId="{081BB7B7-9F4B-0345-AB73-AE53E4DE1ABC}" type="presParOf" srcId="{DE01D8FD-2F3C-DA49-93A7-F24DF5F6EAA5}" destId="{C1A78B69-9AFB-F64A-B4B7-FA59D20A1011}" srcOrd="2" destOrd="0" presId="urn:microsoft.com/office/officeart/2005/8/layout/vList5"/>
    <dgm:cxn modelId="{44DC816F-D7CA-E64F-9CDD-FF5A9BC43E56}" type="presParOf" srcId="{C1A78B69-9AFB-F64A-B4B7-FA59D20A1011}" destId="{97120867-A5BE-AF4D-B2F1-2D6716783DF1}" srcOrd="0" destOrd="0" presId="urn:microsoft.com/office/officeart/2005/8/layout/vList5"/>
    <dgm:cxn modelId="{75D325BD-704A-FB4A-8CCB-73EDC935E03F}" type="presParOf" srcId="{C1A78B69-9AFB-F64A-B4B7-FA59D20A1011}" destId="{19443568-BE62-3849-9893-6A59FB0718BB}" srcOrd="1" destOrd="0" presId="urn:microsoft.com/office/officeart/2005/8/layout/vList5"/>
    <dgm:cxn modelId="{1A3B86DA-59B2-A848-9CD6-3ACCBAF63B7F}" type="presParOf" srcId="{DE01D8FD-2F3C-DA49-93A7-F24DF5F6EAA5}" destId="{D60F7116-52F0-8743-B0F3-5A3B52427B4C}" srcOrd="3" destOrd="0" presId="urn:microsoft.com/office/officeart/2005/8/layout/vList5"/>
    <dgm:cxn modelId="{EC25528E-EEDC-904F-A682-55C1024CC1A6}" type="presParOf" srcId="{DE01D8FD-2F3C-DA49-93A7-F24DF5F6EAA5}" destId="{CA809DAB-41C7-2A4A-B542-E171149BA761}" srcOrd="4" destOrd="0" presId="urn:microsoft.com/office/officeart/2005/8/layout/vList5"/>
    <dgm:cxn modelId="{47E0C4D9-01FB-B640-B896-40B7EFF9D319}" type="presParOf" srcId="{CA809DAB-41C7-2A4A-B542-E171149BA761}" destId="{265E3477-EA14-A440-9380-F63E518F0B06}" srcOrd="0" destOrd="0" presId="urn:microsoft.com/office/officeart/2005/8/layout/vList5"/>
    <dgm:cxn modelId="{1EB05C3D-3329-BB4B-9ADD-FE997B999A82}" type="presParOf" srcId="{CA809DAB-41C7-2A4A-B542-E171149BA761}" destId="{E09151C9-3554-7E49-80E1-51DBEF91DD6F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3513347C-68C6-A540-8DF4-8D90415EFA57}" type="doc">
      <dgm:prSet loTypeId="urn:microsoft.com/office/officeart/2005/8/layout/vList2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8F619FAE-A2F7-4449-8D9F-076EB38D2DD8}">
      <dgm:prSet custT="1"/>
      <dgm:spPr>
        <a:solidFill>
          <a:srgbClr val="595959"/>
        </a:solidFill>
      </dgm:spPr>
      <dgm:t>
        <a:bodyPr/>
        <a:lstStyle/>
        <a:p>
          <a:r>
            <a:rPr lang="en-US" sz="2000" b="1">
              <a:latin typeface="Comic Sans MS" panose="030F0902030302020204" pitchFamily="66" charset="0"/>
            </a:rPr>
            <a:t>Societal Impact</a:t>
          </a:r>
          <a:endParaRPr lang="en-US" sz="2000">
            <a:latin typeface="Comic Sans MS" panose="030F0902030302020204" pitchFamily="66" charset="0"/>
          </a:endParaRPr>
        </a:p>
      </dgm:t>
    </dgm:pt>
    <dgm:pt modelId="{F3285EAC-C3B7-A642-8318-0963B8CBFE6F}" type="parTrans" cxnId="{AB1E4A7D-7326-934B-AD5A-F947528AD102}">
      <dgm:prSet/>
      <dgm:spPr/>
      <dgm:t>
        <a:bodyPr/>
        <a:lstStyle/>
        <a:p>
          <a:endParaRPr lang="en-US"/>
        </a:p>
      </dgm:t>
    </dgm:pt>
    <dgm:pt modelId="{135F9414-BEC0-1B4C-A02D-2375E1228DB2}" type="sibTrans" cxnId="{AB1E4A7D-7326-934B-AD5A-F947528AD102}">
      <dgm:prSet/>
      <dgm:spPr/>
      <dgm:t>
        <a:bodyPr/>
        <a:lstStyle/>
        <a:p>
          <a:endParaRPr lang="en-US"/>
        </a:p>
      </dgm:t>
    </dgm:pt>
    <dgm:pt modelId="{21647796-289C-784D-98D9-346C07FE3D1E}">
      <dgm:prSet custT="1"/>
      <dgm:spPr/>
      <dgm:t>
        <a:bodyPr/>
        <a:lstStyle/>
        <a:p>
          <a:r>
            <a:rPr lang="en-US" sz="2000">
              <a:solidFill>
                <a:schemeClr val="bg1"/>
              </a:solidFill>
              <a:latin typeface="Comic Sans MS" panose="030F0902030302020204" pitchFamily="66" charset="0"/>
            </a:rPr>
            <a:t>Changes attention habits</a:t>
          </a:r>
        </a:p>
      </dgm:t>
    </dgm:pt>
    <dgm:pt modelId="{8534BCFA-8985-CD4D-9478-D594BE4546E6}" type="parTrans" cxnId="{A0D23FA8-22A8-0B4F-B55C-C6B8B2A83047}">
      <dgm:prSet/>
      <dgm:spPr/>
      <dgm:t>
        <a:bodyPr/>
        <a:lstStyle/>
        <a:p>
          <a:endParaRPr lang="en-US"/>
        </a:p>
      </dgm:t>
    </dgm:pt>
    <dgm:pt modelId="{6DE80B1E-62F5-BA46-8B98-786C113083F6}" type="sibTrans" cxnId="{A0D23FA8-22A8-0B4F-B55C-C6B8B2A83047}">
      <dgm:prSet/>
      <dgm:spPr/>
      <dgm:t>
        <a:bodyPr/>
        <a:lstStyle/>
        <a:p>
          <a:endParaRPr lang="en-US"/>
        </a:p>
      </dgm:t>
    </dgm:pt>
    <dgm:pt modelId="{DA7176B6-CD21-064A-8C71-A9E4B43AF04D}">
      <dgm:prSet custT="1"/>
      <dgm:spPr/>
      <dgm:t>
        <a:bodyPr/>
        <a:lstStyle/>
        <a:p>
          <a:r>
            <a:rPr lang="en-US" sz="2000">
              <a:solidFill>
                <a:schemeClr val="bg1"/>
              </a:solidFill>
              <a:latin typeface="Comic Sans MS" panose="030F0902030302020204" pitchFamily="66" charset="0"/>
            </a:rPr>
            <a:t>Reduces shared viewing experiences</a:t>
          </a:r>
        </a:p>
      </dgm:t>
    </dgm:pt>
    <dgm:pt modelId="{1D960E32-6AC8-ED46-8B7A-8000425189F9}" type="parTrans" cxnId="{988622E6-5C8D-0445-B22A-97378F9E5BDF}">
      <dgm:prSet/>
      <dgm:spPr/>
      <dgm:t>
        <a:bodyPr/>
        <a:lstStyle/>
        <a:p>
          <a:endParaRPr lang="en-US"/>
        </a:p>
      </dgm:t>
    </dgm:pt>
    <dgm:pt modelId="{10454C18-B3D8-4F42-812C-B47AB74ABCF8}" type="sibTrans" cxnId="{988622E6-5C8D-0445-B22A-97378F9E5BDF}">
      <dgm:prSet/>
      <dgm:spPr/>
      <dgm:t>
        <a:bodyPr/>
        <a:lstStyle/>
        <a:p>
          <a:endParaRPr lang="en-US"/>
        </a:p>
      </dgm:t>
    </dgm:pt>
    <dgm:pt modelId="{B978F83A-DA61-C34D-91F1-8B370B8ABB27}">
      <dgm:prSet/>
      <dgm:spPr>
        <a:solidFill>
          <a:srgbClr val="595959"/>
        </a:solidFill>
      </dgm:spPr>
      <dgm:t>
        <a:bodyPr/>
        <a:lstStyle/>
        <a:p>
          <a:r>
            <a:rPr lang="en-US" b="1">
              <a:latin typeface="Comic Sans MS" panose="030F0902030302020204" pitchFamily="66" charset="0"/>
            </a:rPr>
            <a:t>Ethical / Future Issues</a:t>
          </a:r>
          <a:endParaRPr lang="en-US">
            <a:latin typeface="Comic Sans MS" panose="030F0902030302020204" pitchFamily="66" charset="0"/>
          </a:endParaRPr>
        </a:p>
      </dgm:t>
    </dgm:pt>
    <dgm:pt modelId="{359FC62E-0D5F-3E4B-8837-9C3E2468ECF6}" type="parTrans" cxnId="{A562EB99-E53D-C24D-A547-3DA58D7599B0}">
      <dgm:prSet/>
      <dgm:spPr/>
      <dgm:t>
        <a:bodyPr/>
        <a:lstStyle/>
        <a:p>
          <a:endParaRPr lang="en-US"/>
        </a:p>
      </dgm:t>
    </dgm:pt>
    <dgm:pt modelId="{6881F831-7721-874C-B632-8E9D2DBECF5A}" type="sibTrans" cxnId="{A562EB99-E53D-C24D-A547-3DA58D7599B0}">
      <dgm:prSet/>
      <dgm:spPr/>
      <dgm:t>
        <a:bodyPr/>
        <a:lstStyle/>
        <a:p>
          <a:endParaRPr lang="en-US"/>
        </a:p>
      </dgm:t>
    </dgm:pt>
    <dgm:pt modelId="{CDF7273D-F095-6C4D-9887-00B05646E4FE}">
      <dgm:prSet custT="1"/>
      <dgm:spPr/>
      <dgm:t>
        <a:bodyPr/>
        <a:lstStyle/>
        <a:p>
          <a:r>
            <a:rPr lang="en-US" sz="2000">
              <a:solidFill>
                <a:schemeClr val="bg1"/>
              </a:solidFill>
              <a:latin typeface="Comic Sans MS" panose="030F0902030302020204" pitchFamily="66" charset="0"/>
            </a:rPr>
            <a:t>Data tracking &amp; privacy</a:t>
          </a:r>
        </a:p>
      </dgm:t>
    </dgm:pt>
    <dgm:pt modelId="{05454608-1384-1743-BCBC-14B8EE4B3438}" type="parTrans" cxnId="{559D9801-B435-6742-876D-488A863BFD5A}">
      <dgm:prSet/>
      <dgm:spPr/>
      <dgm:t>
        <a:bodyPr/>
        <a:lstStyle/>
        <a:p>
          <a:endParaRPr lang="en-US"/>
        </a:p>
      </dgm:t>
    </dgm:pt>
    <dgm:pt modelId="{6A498C23-6ED8-3B45-831B-F82DB9D4D191}" type="sibTrans" cxnId="{559D9801-B435-6742-876D-488A863BFD5A}">
      <dgm:prSet/>
      <dgm:spPr/>
      <dgm:t>
        <a:bodyPr/>
        <a:lstStyle/>
        <a:p>
          <a:endParaRPr lang="en-US"/>
        </a:p>
      </dgm:t>
    </dgm:pt>
    <dgm:pt modelId="{51044012-E14C-5C47-AEB9-3B3B03C6A982}">
      <dgm:prSet custT="1"/>
      <dgm:spPr/>
      <dgm:t>
        <a:bodyPr/>
        <a:lstStyle/>
        <a:p>
          <a:r>
            <a:rPr lang="en-US" sz="2000">
              <a:solidFill>
                <a:schemeClr val="bg1"/>
              </a:solidFill>
              <a:latin typeface="Comic Sans MS" panose="030F0902030302020204" pitchFamily="66" charset="0"/>
            </a:rPr>
            <a:t>Algorithmic bias</a:t>
          </a:r>
        </a:p>
      </dgm:t>
    </dgm:pt>
    <dgm:pt modelId="{2D87D88A-129E-A546-88B0-FDC6D825E511}" type="parTrans" cxnId="{F341ABB8-FF5C-5B43-AED7-BB9D7DC19836}">
      <dgm:prSet/>
      <dgm:spPr/>
      <dgm:t>
        <a:bodyPr/>
        <a:lstStyle/>
        <a:p>
          <a:endParaRPr lang="en-US"/>
        </a:p>
      </dgm:t>
    </dgm:pt>
    <dgm:pt modelId="{F65ADAAD-6200-A942-87BE-C763654EFA22}" type="sibTrans" cxnId="{F341ABB8-FF5C-5B43-AED7-BB9D7DC19836}">
      <dgm:prSet/>
      <dgm:spPr/>
      <dgm:t>
        <a:bodyPr/>
        <a:lstStyle/>
        <a:p>
          <a:endParaRPr lang="en-US"/>
        </a:p>
      </dgm:t>
    </dgm:pt>
    <dgm:pt modelId="{3C0882AD-0B6D-C146-8636-0B7068865675}">
      <dgm:prSet custT="1"/>
      <dgm:spPr/>
      <dgm:t>
        <a:bodyPr/>
        <a:lstStyle/>
        <a:p>
          <a:r>
            <a:rPr lang="en-US" sz="2000">
              <a:solidFill>
                <a:schemeClr val="bg1"/>
              </a:solidFill>
              <a:latin typeface="Comic Sans MS" panose="030F0902030302020204" pitchFamily="66" charset="0"/>
            </a:rPr>
            <a:t>Corporate control of culture</a:t>
          </a:r>
        </a:p>
      </dgm:t>
    </dgm:pt>
    <dgm:pt modelId="{7AE5F6BE-861A-9C4E-89E0-487282441A08}" type="parTrans" cxnId="{1620425A-17F2-1E40-B252-A824C4C3D900}">
      <dgm:prSet/>
      <dgm:spPr/>
      <dgm:t>
        <a:bodyPr/>
        <a:lstStyle/>
        <a:p>
          <a:endParaRPr lang="en-US"/>
        </a:p>
      </dgm:t>
    </dgm:pt>
    <dgm:pt modelId="{5BA47A60-5334-0E4D-8E11-2C75741E1099}" type="sibTrans" cxnId="{1620425A-17F2-1E40-B252-A824C4C3D900}">
      <dgm:prSet/>
      <dgm:spPr/>
      <dgm:t>
        <a:bodyPr/>
        <a:lstStyle/>
        <a:p>
          <a:endParaRPr lang="en-US"/>
        </a:p>
      </dgm:t>
    </dgm:pt>
    <dgm:pt modelId="{2EB5833A-C615-7B41-9A14-08D21CD2D4DD}">
      <dgm:prSet/>
      <dgm:spPr>
        <a:solidFill>
          <a:srgbClr val="595959"/>
        </a:solidFill>
      </dgm:spPr>
      <dgm:t>
        <a:bodyPr/>
        <a:lstStyle/>
        <a:p>
          <a:r>
            <a:rPr lang="en-US" b="1"/>
            <a:t>Scholarly Sources</a:t>
          </a:r>
          <a:endParaRPr lang="en-US"/>
        </a:p>
      </dgm:t>
    </dgm:pt>
    <dgm:pt modelId="{823D4B22-3361-6A49-AC58-E0E93D695235}" type="parTrans" cxnId="{491364B1-E38B-FD45-8029-820A2A696A74}">
      <dgm:prSet/>
      <dgm:spPr/>
      <dgm:t>
        <a:bodyPr/>
        <a:lstStyle/>
        <a:p>
          <a:endParaRPr lang="en-US"/>
        </a:p>
      </dgm:t>
    </dgm:pt>
    <dgm:pt modelId="{3494B6AC-FD79-224D-925D-2F413E1C40DB}" type="sibTrans" cxnId="{491364B1-E38B-FD45-8029-820A2A696A74}">
      <dgm:prSet/>
      <dgm:spPr/>
      <dgm:t>
        <a:bodyPr/>
        <a:lstStyle/>
        <a:p>
          <a:endParaRPr lang="en-US"/>
        </a:p>
      </dgm:t>
    </dgm:pt>
    <dgm:pt modelId="{0FC128C9-9886-EF4B-9467-3CF251C5D210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b="0" i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https://quod.lib.umich.edu/m/</a:t>
          </a:r>
          <a:r>
            <a:rPr lang="en-US" sz="2000" b="0" i="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mij</a:t>
          </a:r>
          <a:r>
            <a:rPr lang="en-US" sz="2000" b="0" i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/15031809.0002.206/--</a:t>
          </a:r>
          <a:r>
            <a:rPr lang="en-US" sz="2000" b="0" i="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tv-got-better-netflixs-original-programming-strategies?rgn</a:t>
          </a:r>
          <a:r>
            <a:rPr lang="en-US" sz="2000" b="0" i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=</a:t>
          </a:r>
          <a:r>
            <a:rPr lang="en-US" sz="2000" b="0" i="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main;view</a:t>
          </a:r>
          <a:r>
            <a:rPr lang="en-US" sz="2000" b="0" i="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=</a:t>
          </a:r>
          <a:r>
            <a:rPr lang="en-US" sz="2000" b="0" i="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fulltext</a:t>
          </a:r>
          <a:endParaRPr lang="en-US" sz="2000">
            <a:solidFill>
              <a:schemeClr val="bg1"/>
            </a:solidFill>
            <a:latin typeface="Comic Sans MS" panose="030F0902030302020204" pitchFamily="66" charset="0"/>
          </a:endParaRPr>
        </a:p>
      </dgm:t>
    </dgm:pt>
    <dgm:pt modelId="{3D2E572F-FA3D-694A-BA4B-EB207132F3FA}" type="parTrans" cxnId="{48692524-6F59-8D4E-BFC6-ACFCE86E1C81}">
      <dgm:prSet/>
      <dgm:spPr/>
      <dgm:t>
        <a:bodyPr/>
        <a:lstStyle/>
        <a:p>
          <a:endParaRPr lang="en-US"/>
        </a:p>
      </dgm:t>
    </dgm:pt>
    <dgm:pt modelId="{7482A9D9-A215-D44E-BB18-CB7B2EF2F10E}" type="sibTrans" cxnId="{48692524-6F59-8D4E-BFC6-ACFCE86E1C81}">
      <dgm:prSet/>
      <dgm:spPr/>
      <dgm:t>
        <a:bodyPr/>
        <a:lstStyle/>
        <a:p>
          <a:endParaRPr lang="en-US"/>
        </a:p>
      </dgm:t>
    </dgm:pt>
    <dgm:pt modelId="{C94045A0-B7E8-7046-8AFF-E6F3D7E72381}">
      <dgm:prSet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b="0" i="0">
              <a:solidFill>
                <a:schemeClr val="bg1"/>
              </a:solidFill>
            </a:rPr>
            <a:t>https://</a:t>
          </a:r>
          <a:r>
            <a:rPr lang="en-US" sz="2000" b="0" i="0" err="1">
              <a:solidFill>
                <a:schemeClr val="bg1"/>
              </a:solidFill>
            </a:rPr>
            <a:t>marissapeloso.wordpress.com</a:t>
          </a:r>
          <a:r>
            <a:rPr lang="en-US" sz="2000" b="0" i="0">
              <a:solidFill>
                <a:schemeClr val="bg1"/>
              </a:solidFill>
            </a:rPr>
            <a:t>/2017/11/07/</a:t>
          </a:r>
          <a:r>
            <a:rPr lang="en-US" sz="2000" b="0" i="0" err="1">
              <a:solidFill>
                <a:schemeClr val="bg1"/>
              </a:solidFill>
            </a:rPr>
            <a:t>netflix</a:t>
          </a:r>
          <a:r>
            <a:rPr lang="en-US" sz="2000" b="0" i="0">
              <a:solidFill>
                <a:schemeClr val="bg1"/>
              </a:solidFill>
            </a:rPr>
            <a:t>-tetrad-of-media-effects/</a:t>
          </a:r>
          <a:endParaRPr lang="en-US" sz="2000">
            <a:solidFill>
              <a:schemeClr val="bg1"/>
            </a:solidFill>
            <a:latin typeface="Comic Sans MS" panose="030F0902030302020204" pitchFamily="66" charset="0"/>
          </a:endParaRPr>
        </a:p>
      </dgm:t>
    </dgm:pt>
    <dgm:pt modelId="{02F0E033-FFFD-3342-8049-373958E5CC00}" type="parTrans" cxnId="{A8F62A01-9C06-AB44-8B2A-2C255628FD14}">
      <dgm:prSet/>
      <dgm:spPr/>
      <dgm:t>
        <a:bodyPr/>
        <a:lstStyle/>
        <a:p>
          <a:endParaRPr lang="en-US"/>
        </a:p>
      </dgm:t>
    </dgm:pt>
    <dgm:pt modelId="{5B0939CE-18E9-EB40-BE08-71EDAD854D23}" type="sibTrans" cxnId="{A8F62A01-9C06-AB44-8B2A-2C255628FD14}">
      <dgm:prSet/>
      <dgm:spPr/>
      <dgm:t>
        <a:bodyPr/>
        <a:lstStyle/>
        <a:p>
          <a:endParaRPr lang="en-US"/>
        </a:p>
      </dgm:t>
    </dgm:pt>
    <dgm:pt modelId="{12EE3546-E667-3348-BCC4-C2A76C29EABA}" type="pres">
      <dgm:prSet presAssocID="{3513347C-68C6-A540-8DF4-8D90415EFA57}" presName="linear" presStyleCnt="0">
        <dgm:presLayoutVars>
          <dgm:animLvl val="lvl"/>
          <dgm:resizeHandles val="exact"/>
        </dgm:presLayoutVars>
      </dgm:prSet>
      <dgm:spPr/>
    </dgm:pt>
    <dgm:pt modelId="{C0FD10D8-AA42-AA43-9B57-ED50E53993CA}" type="pres">
      <dgm:prSet presAssocID="{8F619FAE-A2F7-4449-8D9F-076EB38D2DD8}" presName="parentText" presStyleLbl="node1" presStyleIdx="0" presStyleCnt="3" custLinFactNeighborX="0" custLinFactNeighborY="-34491">
        <dgm:presLayoutVars>
          <dgm:chMax val="0"/>
          <dgm:bulletEnabled val="1"/>
        </dgm:presLayoutVars>
      </dgm:prSet>
      <dgm:spPr/>
    </dgm:pt>
    <dgm:pt modelId="{65877863-C8E4-654E-80D4-5B0540AD2EBC}" type="pres">
      <dgm:prSet presAssocID="{8F619FAE-A2F7-4449-8D9F-076EB38D2DD8}" presName="childText" presStyleLbl="revTx" presStyleIdx="0" presStyleCnt="3">
        <dgm:presLayoutVars>
          <dgm:bulletEnabled val="1"/>
        </dgm:presLayoutVars>
      </dgm:prSet>
      <dgm:spPr/>
    </dgm:pt>
    <dgm:pt modelId="{8AE38E5D-27DB-E445-A466-7F20FC88DEC1}" type="pres">
      <dgm:prSet presAssocID="{B978F83A-DA61-C34D-91F1-8B370B8ABB27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2F30FC59-56AE-5B43-85C9-B6779CF13E13}" type="pres">
      <dgm:prSet presAssocID="{B978F83A-DA61-C34D-91F1-8B370B8ABB27}" presName="childText" presStyleLbl="revTx" presStyleIdx="1" presStyleCnt="3">
        <dgm:presLayoutVars>
          <dgm:bulletEnabled val="1"/>
        </dgm:presLayoutVars>
      </dgm:prSet>
      <dgm:spPr/>
    </dgm:pt>
    <dgm:pt modelId="{DECDE1D7-3165-C94F-8D96-97BF9F64011C}" type="pres">
      <dgm:prSet presAssocID="{2EB5833A-C615-7B41-9A14-08D21CD2D4DD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1C321703-39CF-C14D-A2F3-F4442792E750}" type="pres">
      <dgm:prSet presAssocID="{2EB5833A-C615-7B41-9A14-08D21CD2D4DD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A8F62A01-9C06-AB44-8B2A-2C255628FD14}" srcId="{2EB5833A-C615-7B41-9A14-08D21CD2D4DD}" destId="{C94045A0-B7E8-7046-8AFF-E6F3D7E72381}" srcOrd="1" destOrd="0" parTransId="{02F0E033-FFFD-3342-8049-373958E5CC00}" sibTransId="{5B0939CE-18E9-EB40-BE08-71EDAD854D23}"/>
    <dgm:cxn modelId="{559D9801-B435-6742-876D-488A863BFD5A}" srcId="{B978F83A-DA61-C34D-91F1-8B370B8ABB27}" destId="{CDF7273D-F095-6C4D-9887-00B05646E4FE}" srcOrd="0" destOrd="0" parTransId="{05454608-1384-1743-BCBC-14B8EE4B3438}" sibTransId="{6A498C23-6ED8-3B45-831B-F82DB9D4D191}"/>
    <dgm:cxn modelId="{37386A13-B8CE-084B-9076-D443E32AE62D}" type="presOf" srcId="{2EB5833A-C615-7B41-9A14-08D21CD2D4DD}" destId="{DECDE1D7-3165-C94F-8D96-97BF9F64011C}" srcOrd="0" destOrd="0" presId="urn:microsoft.com/office/officeart/2005/8/layout/vList2"/>
    <dgm:cxn modelId="{CC8A4416-D443-3046-B919-F03491756A7C}" type="presOf" srcId="{B978F83A-DA61-C34D-91F1-8B370B8ABB27}" destId="{8AE38E5D-27DB-E445-A466-7F20FC88DEC1}" srcOrd="0" destOrd="0" presId="urn:microsoft.com/office/officeart/2005/8/layout/vList2"/>
    <dgm:cxn modelId="{48692524-6F59-8D4E-BFC6-ACFCE86E1C81}" srcId="{2EB5833A-C615-7B41-9A14-08D21CD2D4DD}" destId="{0FC128C9-9886-EF4B-9467-3CF251C5D210}" srcOrd="0" destOrd="0" parTransId="{3D2E572F-FA3D-694A-BA4B-EB207132F3FA}" sibTransId="{7482A9D9-A215-D44E-BB18-CB7B2EF2F10E}"/>
    <dgm:cxn modelId="{14F87835-D5AA-C24C-864D-F194185D61B6}" type="presOf" srcId="{C94045A0-B7E8-7046-8AFF-E6F3D7E72381}" destId="{1C321703-39CF-C14D-A2F3-F4442792E750}" srcOrd="0" destOrd="1" presId="urn:microsoft.com/office/officeart/2005/8/layout/vList2"/>
    <dgm:cxn modelId="{494CF03D-2CE1-B043-A207-87B90A52D786}" type="presOf" srcId="{8F619FAE-A2F7-4449-8D9F-076EB38D2DD8}" destId="{C0FD10D8-AA42-AA43-9B57-ED50E53993CA}" srcOrd="0" destOrd="0" presId="urn:microsoft.com/office/officeart/2005/8/layout/vList2"/>
    <dgm:cxn modelId="{2CD97166-03B5-BD49-9E23-1520324A5C9D}" type="presOf" srcId="{51044012-E14C-5C47-AEB9-3B3B03C6A982}" destId="{2F30FC59-56AE-5B43-85C9-B6779CF13E13}" srcOrd="0" destOrd="1" presId="urn:microsoft.com/office/officeart/2005/8/layout/vList2"/>
    <dgm:cxn modelId="{20FABC4A-986F-2A40-B4EB-17645F2765B9}" type="presOf" srcId="{0FC128C9-9886-EF4B-9467-3CF251C5D210}" destId="{1C321703-39CF-C14D-A2F3-F4442792E750}" srcOrd="0" destOrd="0" presId="urn:microsoft.com/office/officeart/2005/8/layout/vList2"/>
    <dgm:cxn modelId="{1620425A-17F2-1E40-B252-A824C4C3D900}" srcId="{B978F83A-DA61-C34D-91F1-8B370B8ABB27}" destId="{3C0882AD-0B6D-C146-8636-0B7068865675}" srcOrd="2" destOrd="0" parTransId="{7AE5F6BE-861A-9C4E-89E0-487282441A08}" sibTransId="{5BA47A60-5334-0E4D-8E11-2C75741E1099}"/>
    <dgm:cxn modelId="{AB1E4A7D-7326-934B-AD5A-F947528AD102}" srcId="{3513347C-68C6-A540-8DF4-8D90415EFA57}" destId="{8F619FAE-A2F7-4449-8D9F-076EB38D2DD8}" srcOrd="0" destOrd="0" parTransId="{F3285EAC-C3B7-A642-8318-0963B8CBFE6F}" sibTransId="{135F9414-BEC0-1B4C-A02D-2375E1228DB2}"/>
    <dgm:cxn modelId="{0A66478B-D0A3-2A46-A09D-F63B1A9DA066}" type="presOf" srcId="{21647796-289C-784D-98D9-346C07FE3D1E}" destId="{65877863-C8E4-654E-80D4-5B0540AD2EBC}" srcOrd="0" destOrd="0" presId="urn:microsoft.com/office/officeart/2005/8/layout/vList2"/>
    <dgm:cxn modelId="{D691838B-B36F-B645-8D22-8C4F4DB008DE}" type="presOf" srcId="{3C0882AD-0B6D-C146-8636-0B7068865675}" destId="{2F30FC59-56AE-5B43-85C9-B6779CF13E13}" srcOrd="0" destOrd="2" presId="urn:microsoft.com/office/officeart/2005/8/layout/vList2"/>
    <dgm:cxn modelId="{A562EB99-E53D-C24D-A547-3DA58D7599B0}" srcId="{3513347C-68C6-A540-8DF4-8D90415EFA57}" destId="{B978F83A-DA61-C34D-91F1-8B370B8ABB27}" srcOrd="1" destOrd="0" parTransId="{359FC62E-0D5F-3E4B-8837-9C3E2468ECF6}" sibTransId="{6881F831-7721-874C-B632-8E9D2DBECF5A}"/>
    <dgm:cxn modelId="{A0D23FA8-22A8-0B4F-B55C-C6B8B2A83047}" srcId="{8F619FAE-A2F7-4449-8D9F-076EB38D2DD8}" destId="{21647796-289C-784D-98D9-346C07FE3D1E}" srcOrd="0" destOrd="0" parTransId="{8534BCFA-8985-CD4D-9478-D594BE4546E6}" sibTransId="{6DE80B1E-62F5-BA46-8B98-786C113083F6}"/>
    <dgm:cxn modelId="{491364B1-E38B-FD45-8029-820A2A696A74}" srcId="{3513347C-68C6-A540-8DF4-8D90415EFA57}" destId="{2EB5833A-C615-7B41-9A14-08D21CD2D4DD}" srcOrd="2" destOrd="0" parTransId="{823D4B22-3361-6A49-AC58-E0E93D695235}" sibTransId="{3494B6AC-FD79-224D-925D-2F413E1C40DB}"/>
    <dgm:cxn modelId="{F341ABB8-FF5C-5B43-AED7-BB9D7DC19836}" srcId="{B978F83A-DA61-C34D-91F1-8B370B8ABB27}" destId="{51044012-E14C-5C47-AEB9-3B3B03C6A982}" srcOrd="1" destOrd="0" parTransId="{2D87D88A-129E-A546-88B0-FDC6D825E511}" sibTransId="{F65ADAAD-6200-A942-87BE-C763654EFA22}"/>
    <dgm:cxn modelId="{2C71D9D6-733E-6C4E-8259-F7265F38AD5E}" type="presOf" srcId="{CDF7273D-F095-6C4D-9887-00B05646E4FE}" destId="{2F30FC59-56AE-5B43-85C9-B6779CF13E13}" srcOrd="0" destOrd="0" presId="urn:microsoft.com/office/officeart/2005/8/layout/vList2"/>
    <dgm:cxn modelId="{2A4551DE-A757-9D4D-AC3B-DB3B01282D6F}" type="presOf" srcId="{3513347C-68C6-A540-8DF4-8D90415EFA57}" destId="{12EE3546-E667-3348-BCC4-C2A76C29EABA}" srcOrd="0" destOrd="0" presId="urn:microsoft.com/office/officeart/2005/8/layout/vList2"/>
    <dgm:cxn modelId="{988622E6-5C8D-0445-B22A-97378F9E5BDF}" srcId="{8F619FAE-A2F7-4449-8D9F-076EB38D2DD8}" destId="{DA7176B6-CD21-064A-8C71-A9E4B43AF04D}" srcOrd="1" destOrd="0" parTransId="{1D960E32-6AC8-ED46-8B7A-8000425189F9}" sibTransId="{10454C18-B3D8-4F42-812C-B47AB74ABCF8}"/>
    <dgm:cxn modelId="{D98C4BF8-8251-4042-82D1-3385F7FD3ED0}" type="presOf" srcId="{DA7176B6-CD21-064A-8C71-A9E4B43AF04D}" destId="{65877863-C8E4-654E-80D4-5B0540AD2EBC}" srcOrd="0" destOrd="1" presId="urn:microsoft.com/office/officeart/2005/8/layout/vList2"/>
    <dgm:cxn modelId="{DD543A45-2C0C-FE4C-B1C4-FEE25400AAC1}" type="presParOf" srcId="{12EE3546-E667-3348-BCC4-C2A76C29EABA}" destId="{C0FD10D8-AA42-AA43-9B57-ED50E53993CA}" srcOrd="0" destOrd="0" presId="urn:microsoft.com/office/officeart/2005/8/layout/vList2"/>
    <dgm:cxn modelId="{21DB9B7D-2101-7A45-B3BD-3806421C9CC4}" type="presParOf" srcId="{12EE3546-E667-3348-BCC4-C2A76C29EABA}" destId="{65877863-C8E4-654E-80D4-5B0540AD2EBC}" srcOrd="1" destOrd="0" presId="urn:microsoft.com/office/officeart/2005/8/layout/vList2"/>
    <dgm:cxn modelId="{7E6DA751-C9EE-AE46-9602-7980F6946F70}" type="presParOf" srcId="{12EE3546-E667-3348-BCC4-C2A76C29EABA}" destId="{8AE38E5D-27DB-E445-A466-7F20FC88DEC1}" srcOrd="2" destOrd="0" presId="urn:microsoft.com/office/officeart/2005/8/layout/vList2"/>
    <dgm:cxn modelId="{0B6B7DAB-E409-FB47-ABCC-21D5E7187DC3}" type="presParOf" srcId="{12EE3546-E667-3348-BCC4-C2A76C29EABA}" destId="{2F30FC59-56AE-5B43-85C9-B6779CF13E13}" srcOrd="3" destOrd="0" presId="urn:microsoft.com/office/officeart/2005/8/layout/vList2"/>
    <dgm:cxn modelId="{DE59E82A-B799-654E-860A-7F9A276D6176}" type="presParOf" srcId="{12EE3546-E667-3348-BCC4-C2A76C29EABA}" destId="{DECDE1D7-3165-C94F-8D96-97BF9F64011C}" srcOrd="4" destOrd="0" presId="urn:microsoft.com/office/officeart/2005/8/layout/vList2"/>
    <dgm:cxn modelId="{BE827672-F7CA-564A-ADF0-93CC3B1AE16E}" type="presParOf" srcId="{12EE3546-E667-3348-BCC4-C2A76C29EABA}" destId="{1C321703-39CF-C14D-A2F3-F4442792E750}" srcOrd="5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170498-2AEF-854E-B7C3-9DE93D0377D3}">
      <dsp:nvSpPr>
        <dsp:cNvPr id="0" name=""/>
        <dsp:cNvSpPr/>
      </dsp:nvSpPr>
      <dsp:spPr>
        <a:xfrm>
          <a:off x="3286" y="740637"/>
          <a:ext cx="3203971" cy="1175840"/>
        </a:xfrm>
        <a:prstGeom prst="rect">
          <a:avLst/>
        </a:prstGeom>
        <a:solidFill>
          <a:srgbClr val="595959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omic Sans MS" panose="030F0902030302020204" pitchFamily="66" charset="0"/>
            </a:rPr>
            <a:t>“The medium is the message” (</a:t>
          </a:r>
          <a:r>
            <a:rPr lang="en-US" sz="2100" i="1" kern="1200">
              <a:latin typeface="Comic Sans MS" panose="030F0902030302020204" pitchFamily="66" charset="0"/>
            </a:rPr>
            <a:t>Understanding Media</a:t>
          </a:r>
          <a:r>
            <a:rPr lang="en-US" sz="2100" kern="1200">
              <a:latin typeface="Comic Sans MS" panose="030F0902030302020204" pitchFamily="66" charset="0"/>
            </a:rPr>
            <a:t>).</a:t>
          </a:r>
        </a:p>
      </dsp:txBody>
      <dsp:txXfrm>
        <a:off x="3286" y="740637"/>
        <a:ext cx="3203971" cy="1175840"/>
      </dsp:txXfrm>
    </dsp:sp>
    <dsp:sp modelId="{96E5F4BE-F1A5-6842-BE71-35E47FB904C0}">
      <dsp:nvSpPr>
        <dsp:cNvPr id="0" name=""/>
        <dsp:cNvSpPr/>
      </dsp:nvSpPr>
      <dsp:spPr>
        <a:xfrm>
          <a:off x="0" y="1916477"/>
          <a:ext cx="3203971" cy="1694222"/>
        </a:xfrm>
        <a:prstGeom prst="rect">
          <a:avLst/>
        </a:prstGeom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ln w="12700" cap="flat" cmpd="sng" algn="ctr">
          <a:solidFill>
            <a:schemeClr val="accent1">
              <a:tint val="40000"/>
              <a:hueOff val="0"/>
              <a:satOff val="0"/>
              <a:lum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>
              <a:solidFill>
                <a:schemeClr val="tx1"/>
              </a:solidFill>
              <a:latin typeface="Comic Sans MS" panose="030F0902030302020204" pitchFamily="66" charset="0"/>
            </a:rPr>
            <a:t>Media</a:t>
          </a:r>
          <a:r>
            <a:rPr lang="en-US" sz="2100" kern="1200">
              <a:latin typeface="Comic Sans MS" panose="030F0902030302020204" pitchFamily="66" charset="0"/>
            </a:rPr>
            <a:t> </a:t>
          </a:r>
          <a:r>
            <a:rPr lang="en-US" sz="2100" b="1" kern="1200">
              <a:solidFill>
                <a:srgbClr val="AE050F"/>
              </a:solidFill>
              <a:latin typeface="Comic Sans MS" panose="030F0902030302020204" pitchFamily="66" charset="0"/>
            </a:rPr>
            <a:t>shape</a:t>
          </a:r>
          <a:r>
            <a:rPr lang="en-US" sz="2100" kern="1200">
              <a:solidFill>
                <a:srgbClr val="AE050F"/>
              </a:solidFill>
              <a:latin typeface="Comic Sans MS" panose="030F0902030302020204" pitchFamily="66" charset="0"/>
            </a:rPr>
            <a:t> </a:t>
          </a:r>
          <a:r>
            <a:rPr lang="en-US" sz="2100" kern="1200">
              <a:solidFill>
                <a:schemeClr val="tx1"/>
              </a:solidFill>
              <a:latin typeface="Comic Sans MS" panose="030F0902030302020204" pitchFamily="66" charset="0"/>
            </a:rPr>
            <a:t>society more than content.</a:t>
          </a:r>
        </a:p>
      </dsp:txBody>
      <dsp:txXfrm>
        <a:off x="0" y="1916477"/>
        <a:ext cx="3203971" cy="1694222"/>
      </dsp:txXfrm>
    </dsp:sp>
    <dsp:sp modelId="{E2352C99-B5F9-B444-B2B6-EEB2ACEC84C7}">
      <dsp:nvSpPr>
        <dsp:cNvPr id="0" name=""/>
        <dsp:cNvSpPr/>
      </dsp:nvSpPr>
      <dsp:spPr>
        <a:xfrm>
          <a:off x="3655814" y="740637"/>
          <a:ext cx="3203971" cy="1175840"/>
        </a:xfrm>
        <a:prstGeom prst="rect">
          <a:avLst/>
        </a:prstGeom>
        <a:solidFill>
          <a:srgbClr val="595959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>
              <a:latin typeface="Comic Sans MS" panose="030F0902030302020204" pitchFamily="66" charset="0"/>
            </a:rPr>
            <a:t>“Hot media… are low in participation” (</a:t>
          </a:r>
          <a:r>
            <a:rPr lang="en-US" sz="2100" i="1" kern="1200">
              <a:latin typeface="Comic Sans MS" panose="030F0902030302020204" pitchFamily="66" charset="0"/>
            </a:rPr>
            <a:t>Understanding Media</a:t>
          </a:r>
          <a:r>
            <a:rPr lang="en-US" sz="2100" kern="1200">
              <a:latin typeface="Comic Sans MS" panose="030F0902030302020204" pitchFamily="66" charset="0"/>
            </a:rPr>
            <a:t>).</a:t>
          </a:r>
        </a:p>
      </dsp:txBody>
      <dsp:txXfrm>
        <a:off x="3655814" y="740637"/>
        <a:ext cx="3203971" cy="1175840"/>
      </dsp:txXfrm>
    </dsp:sp>
    <dsp:sp modelId="{07C38CE5-6E9C-8046-880A-219ACB917C62}">
      <dsp:nvSpPr>
        <dsp:cNvPr id="0" name=""/>
        <dsp:cNvSpPr/>
      </dsp:nvSpPr>
      <dsp:spPr>
        <a:xfrm>
          <a:off x="3655814" y="1916477"/>
          <a:ext cx="3203971" cy="1694222"/>
        </a:xfrm>
        <a:prstGeom prst="rect">
          <a:avLst/>
        </a:prstGeom>
        <a:gradFill rotWithShape="0">
          <a:gsLst>
            <a:gs pos="0">
              <a:schemeClr val="accent3">
                <a:lumMod val="0"/>
                <a:lumOff val="100000"/>
              </a:schemeClr>
            </a:gs>
            <a:gs pos="17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solidFill>
                <a:srgbClr val="AE050F"/>
              </a:solidFill>
              <a:latin typeface="Comic Sans MS" panose="030F0902030302020204" pitchFamily="66" charset="0"/>
            </a:rPr>
            <a:t>Hot</a:t>
          </a:r>
          <a:r>
            <a:rPr lang="en-US" sz="2100" kern="1200">
              <a:latin typeface="Comic Sans MS" panose="030F0902030302020204" pitchFamily="66" charset="0"/>
            </a:rPr>
            <a:t> = high definition, low participation</a:t>
          </a:r>
        </a:p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b="1" kern="1200">
              <a:solidFill>
                <a:srgbClr val="AE050F"/>
              </a:solidFill>
              <a:latin typeface="Comic Sans MS" panose="030F0902030302020204" pitchFamily="66" charset="0"/>
            </a:rPr>
            <a:t>Cool</a:t>
          </a:r>
          <a:r>
            <a:rPr lang="en-US" sz="2100" kern="1200">
              <a:solidFill>
                <a:srgbClr val="AE050F"/>
              </a:solidFill>
              <a:latin typeface="Comic Sans MS" panose="030F0902030302020204" pitchFamily="66" charset="0"/>
            </a:rPr>
            <a:t> </a:t>
          </a:r>
          <a:r>
            <a:rPr lang="en-US" sz="2100" kern="1200">
              <a:latin typeface="Comic Sans MS" panose="030F0902030302020204" pitchFamily="66" charset="0"/>
            </a:rPr>
            <a:t>= low definition, high participation</a:t>
          </a:r>
        </a:p>
      </dsp:txBody>
      <dsp:txXfrm>
        <a:off x="3655814" y="1916477"/>
        <a:ext cx="3203971" cy="1694222"/>
      </dsp:txXfrm>
    </dsp:sp>
    <dsp:sp modelId="{C01934FD-5E58-924E-9D6E-92B0E2D6C48A}">
      <dsp:nvSpPr>
        <dsp:cNvPr id="0" name=""/>
        <dsp:cNvSpPr/>
      </dsp:nvSpPr>
      <dsp:spPr>
        <a:xfrm>
          <a:off x="7308342" y="740637"/>
          <a:ext cx="3203971" cy="1175840"/>
        </a:xfrm>
        <a:prstGeom prst="rect">
          <a:avLst/>
        </a:prstGeom>
        <a:solidFill>
          <a:srgbClr val="595959"/>
        </a:solidFill>
        <a:ln w="12700" cap="flat" cmpd="sng" algn="ctr">
          <a:solidFill>
            <a:schemeClr val="bg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9352" tIns="85344" rIns="149352" bIns="85344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latin typeface="Comic Sans MS" panose="030F0902030302020204" pitchFamily="66" charset="0"/>
            </a:rPr>
            <a:t>Global Village</a:t>
          </a:r>
          <a:endParaRPr lang="en-US" sz="2100" kern="1200">
            <a:latin typeface="Comic Sans MS" panose="030F0902030302020204" pitchFamily="66" charset="0"/>
          </a:endParaRPr>
        </a:p>
      </dsp:txBody>
      <dsp:txXfrm>
        <a:off x="7308342" y="740637"/>
        <a:ext cx="3203971" cy="1175840"/>
      </dsp:txXfrm>
    </dsp:sp>
    <dsp:sp modelId="{C2CE473E-91F2-B642-99AC-4247AB4254EF}">
      <dsp:nvSpPr>
        <dsp:cNvPr id="0" name=""/>
        <dsp:cNvSpPr/>
      </dsp:nvSpPr>
      <dsp:spPr>
        <a:xfrm>
          <a:off x="7308342" y="1916477"/>
          <a:ext cx="3203971" cy="1694222"/>
        </a:xfrm>
        <a:prstGeom prst="rect">
          <a:avLst/>
        </a:prstGeom>
        <a:gradFill flip="none" rotWithShape="1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  <a:tileRect/>
        </a:gra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2014" tIns="112014" rIns="149352" bIns="168021" numCol="1" spcCol="1270" anchor="t" anchorCtr="0">
          <a:noAutofit/>
        </a:bodyPr>
        <a:lstStyle/>
        <a:p>
          <a:pPr marL="228600" lvl="1" indent="-228600" algn="l" defTabSz="9334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100" kern="1200">
              <a:latin typeface="Comic Sans MS" panose="030F0902030302020204" pitchFamily="66" charset="0"/>
            </a:rPr>
            <a:t>Electronic media </a:t>
          </a:r>
          <a:r>
            <a:rPr lang="en-US" sz="2100" b="1" kern="1200">
              <a:solidFill>
                <a:srgbClr val="AE050F"/>
              </a:solidFill>
              <a:latin typeface="Comic Sans MS" panose="030F0902030302020204" pitchFamily="66" charset="0"/>
            </a:rPr>
            <a:t>collapses</a:t>
          </a:r>
          <a:r>
            <a:rPr lang="en-US" sz="2100" kern="1200">
              <a:latin typeface="Comic Sans MS" panose="030F0902030302020204" pitchFamily="66" charset="0"/>
            </a:rPr>
            <a:t> distance and </a:t>
          </a:r>
          <a:r>
            <a:rPr lang="en-US" sz="2100" b="1" kern="1200">
              <a:solidFill>
                <a:srgbClr val="AE050F"/>
              </a:solidFill>
              <a:latin typeface="Comic Sans MS" panose="030F0902030302020204" pitchFamily="66" charset="0"/>
            </a:rPr>
            <a:t>connects</a:t>
          </a:r>
          <a:r>
            <a:rPr lang="en-US" sz="2100" b="1" kern="1200">
              <a:solidFill>
                <a:schemeClr val="accent4">
                  <a:lumMod val="60000"/>
                  <a:lumOff val="40000"/>
                </a:schemeClr>
              </a:solidFill>
              <a:latin typeface="Comic Sans MS" panose="030F0902030302020204" pitchFamily="66" charset="0"/>
            </a:rPr>
            <a:t> </a:t>
          </a:r>
          <a:r>
            <a:rPr lang="en-US" sz="2100" kern="1200">
              <a:latin typeface="Comic Sans MS" panose="030F0902030302020204" pitchFamily="66" charset="0"/>
            </a:rPr>
            <a:t>cultures.</a:t>
          </a:r>
        </a:p>
      </dsp:txBody>
      <dsp:txXfrm>
        <a:off x="7308342" y="1916477"/>
        <a:ext cx="3203971" cy="169422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6F2EA3E-093D-B144-B6E3-F2C2B700AB24}">
      <dsp:nvSpPr>
        <dsp:cNvPr id="0" name=""/>
        <dsp:cNvSpPr/>
      </dsp:nvSpPr>
      <dsp:spPr>
        <a:xfrm>
          <a:off x="0" y="362956"/>
          <a:ext cx="5202889" cy="1079324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210" tIns="156210" rIns="156210" bIns="156210" numCol="1" spcCol="1270" anchor="ctr" anchorCtr="0">
          <a:noAutofit/>
        </a:bodyPr>
        <a:lstStyle/>
        <a:p>
          <a:pPr marL="0" lvl="0" indent="0" algn="l" defTabSz="1822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100" b="1" kern="1200">
              <a:latin typeface="Comic Sans MS" panose="030F0902030302020204" pitchFamily="66" charset="0"/>
            </a:rPr>
            <a:t>Technical Features</a:t>
          </a:r>
          <a:endParaRPr lang="en-US" sz="4100" kern="1200">
            <a:latin typeface="Comic Sans MS" panose="030F0902030302020204" pitchFamily="66" charset="0"/>
          </a:endParaRPr>
        </a:p>
      </dsp:txBody>
      <dsp:txXfrm>
        <a:off x="52688" y="415644"/>
        <a:ext cx="5097513" cy="973948"/>
      </dsp:txXfrm>
    </dsp:sp>
    <dsp:sp modelId="{FA1EB451-1056-2A40-B7EA-D347652496EE}">
      <dsp:nvSpPr>
        <dsp:cNvPr id="0" name=""/>
        <dsp:cNvSpPr/>
      </dsp:nvSpPr>
      <dsp:spPr>
        <a:xfrm>
          <a:off x="0" y="1442281"/>
          <a:ext cx="5202889" cy="2546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92" tIns="52070" rIns="291592" bIns="52070" numCol="1" spcCol="1270" anchor="t" anchorCtr="0">
          <a:noAutofit/>
        </a:bodyPr>
        <a:lstStyle/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>
              <a:solidFill>
                <a:schemeClr val="bg1"/>
              </a:solidFill>
            </a:rPr>
            <a:t>On-demand streaming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>
              <a:solidFill>
                <a:schemeClr val="bg1"/>
              </a:solidFill>
            </a:rPr>
            <a:t>Algorithms &amp; recommendations</a:t>
          </a:r>
        </a:p>
        <a:p>
          <a:pPr marL="285750" lvl="1" indent="-285750" algn="l" defTabSz="14224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200" kern="1200">
              <a:solidFill>
                <a:schemeClr val="bg1"/>
              </a:solidFill>
            </a:rPr>
            <a:t>Auto-play and binge releases</a:t>
          </a:r>
        </a:p>
      </dsp:txBody>
      <dsp:txXfrm>
        <a:off x="0" y="1442281"/>
        <a:ext cx="5202889" cy="2546099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86587BC-1032-CD4B-91BA-A55242C46349}">
      <dsp:nvSpPr>
        <dsp:cNvPr id="0" name=""/>
        <dsp:cNvSpPr/>
      </dsp:nvSpPr>
      <dsp:spPr>
        <a:xfrm>
          <a:off x="0" y="883357"/>
          <a:ext cx="5202889" cy="1184624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l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>
              <a:latin typeface="Comic Sans MS" panose="030F0902030302020204" pitchFamily="66" charset="0"/>
            </a:rPr>
            <a:t>Cultural Features</a:t>
          </a:r>
          <a:endParaRPr lang="en-US" sz="4500" kern="1200">
            <a:latin typeface="Comic Sans MS" panose="030F0902030302020204" pitchFamily="66" charset="0"/>
          </a:endParaRPr>
        </a:p>
      </dsp:txBody>
      <dsp:txXfrm>
        <a:off x="57829" y="941186"/>
        <a:ext cx="5087231" cy="1068966"/>
      </dsp:txXfrm>
    </dsp:sp>
    <dsp:sp modelId="{504363E5-6617-7D42-934F-99A25E7981D9}">
      <dsp:nvSpPr>
        <dsp:cNvPr id="0" name=""/>
        <dsp:cNvSpPr/>
      </dsp:nvSpPr>
      <dsp:spPr>
        <a:xfrm>
          <a:off x="0" y="2022588"/>
          <a:ext cx="5202889" cy="232874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5192" tIns="57150" rIns="320040" bIns="57150" numCol="1" spcCol="1270" anchor="t" anchorCtr="0">
          <a:noAutofit/>
        </a:bodyPr>
        <a:lstStyle/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500" kern="1200">
              <a:solidFill>
                <a:schemeClr val="bg1"/>
              </a:solidFill>
            </a:rPr>
            <a:t>Binge-watching</a:t>
          </a:r>
          <a:r>
            <a:rPr lang="en-US" sz="3500" kern="1200"/>
            <a:t> </a:t>
          </a:r>
          <a:r>
            <a:rPr lang="en-US" sz="3500" kern="1200">
              <a:solidFill>
                <a:schemeClr val="bg1"/>
              </a:solidFill>
            </a:rPr>
            <a:t>norm</a:t>
          </a:r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500" kern="1200">
              <a:solidFill>
                <a:schemeClr val="bg1"/>
              </a:solidFill>
            </a:rPr>
            <a:t>Personalized viewing</a:t>
          </a:r>
        </a:p>
        <a:p>
          <a:pPr marL="285750" lvl="1" indent="-285750" algn="l" defTabSz="15557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3500" kern="1200">
              <a:solidFill>
                <a:schemeClr val="bg1"/>
              </a:solidFill>
            </a:rPr>
            <a:t>Global content circulation</a:t>
          </a:r>
        </a:p>
      </dsp:txBody>
      <dsp:txXfrm>
        <a:off x="0" y="2022588"/>
        <a:ext cx="5202889" cy="232874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6461D56-7A51-504B-A005-D922511DE414}">
      <dsp:nvSpPr>
        <dsp:cNvPr id="0" name=""/>
        <dsp:cNvSpPr/>
      </dsp:nvSpPr>
      <dsp:spPr>
        <a:xfrm rot="5400000">
          <a:off x="5747233" y="-3488034"/>
          <a:ext cx="1398500" cy="8378482"/>
        </a:xfrm>
        <a:prstGeom prst="round2SameRect">
          <a:avLst/>
        </a:prstGeom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Continuous consumption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Individualized viewing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Algorithm-shaped choice</a:t>
          </a:r>
        </a:p>
      </dsp:txBody>
      <dsp:txXfrm rot="-5400000">
        <a:off x="2257243" y="70225"/>
        <a:ext cx="8310213" cy="1261962"/>
      </dsp:txXfrm>
    </dsp:sp>
    <dsp:sp modelId="{1DD2D00A-2B35-C149-9605-35D54823CFD6}">
      <dsp:nvSpPr>
        <dsp:cNvPr id="0" name=""/>
        <dsp:cNvSpPr/>
      </dsp:nvSpPr>
      <dsp:spPr>
        <a:xfrm>
          <a:off x="2952" y="29264"/>
          <a:ext cx="2254290" cy="1343884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/>
            <a:t>Netflix’s Message</a:t>
          </a:r>
          <a:endParaRPr lang="en-US" sz="3700" kern="1200"/>
        </a:p>
      </dsp:txBody>
      <dsp:txXfrm>
        <a:off x="68555" y="94867"/>
        <a:ext cx="2123084" cy="1212678"/>
      </dsp:txXfrm>
    </dsp:sp>
    <dsp:sp modelId="{19443568-BE62-3849-9893-6A59FB0718BB}">
      <dsp:nvSpPr>
        <dsp:cNvPr id="0" name=""/>
        <dsp:cNvSpPr/>
      </dsp:nvSpPr>
      <dsp:spPr>
        <a:xfrm rot="5400000">
          <a:off x="5733735" y="-2016341"/>
          <a:ext cx="1420357" cy="8388341"/>
        </a:xfrm>
        <a:prstGeom prst="round2SameRect">
          <a:avLst/>
        </a:prstGeom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Mostly </a:t>
          </a:r>
          <a:r>
            <a:rPr lang="en-US" sz="2000" b="1" kern="1200">
              <a:solidFill>
                <a:srgbClr val="AE050F"/>
              </a:solidFill>
            </a:rPr>
            <a:t>hot</a:t>
          </a:r>
          <a:r>
            <a:rPr lang="en-US" sz="2000" kern="1200"/>
            <a:t> (HD, passive viewing)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Some </a:t>
          </a:r>
          <a:r>
            <a:rPr lang="en-US" sz="2000" b="1" kern="1200">
              <a:solidFill>
                <a:srgbClr val="AE050F"/>
              </a:solidFill>
            </a:rPr>
            <a:t>cool</a:t>
          </a:r>
          <a:r>
            <a:rPr lang="en-US" sz="2000" kern="1200">
              <a:solidFill>
                <a:srgbClr val="AE050F"/>
              </a:solidFill>
            </a:rPr>
            <a:t> </a:t>
          </a:r>
          <a:r>
            <a:rPr lang="en-US" sz="2000" kern="1200"/>
            <a:t>elements (user choice, feedback)</a:t>
          </a:r>
        </a:p>
      </dsp:txBody>
      <dsp:txXfrm rot="-5400000">
        <a:off x="2249743" y="1536987"/>
        <a:ext cx="8319005" cy="1281685"/>
      </dsp:txXfrm>
    </dsp:sp>
    <dsp:sp modelId="{97120867-A5BE-AF4D-B2F1-2D6716783DF1}">
      <dsp:nvSpPr>
        <dsp:cNvPr id="0" name=""/>
        <dsp:cNvSpPr/>
      </dsp:nvSpPr>
      <dsp:spPr>
        <a:xfrm>
          <a:off x="2952" y="1505887"/>
          <a:ext cx="2246791" cy="1343884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/>
            <a:t>Hot or Cool?</a:t>
          </a:r>
          <a:endParaRPr lang="en-US" sz="3700" kern="1200"/>
        </a:p>
      </dsp:txBody>
      <dsp:txXfrm>
        <a:off x="68555" y="1571490"/>
        <a:ext cx="2115585" cy="1212678"/>
      </dsp:txXfrm>
    </dsp:sp>
    <dsp:sp modelId="{E09151C9-3554-7E49-80E1-51DBEF91DD6F}">
      <dsp:nvSpPr>
        <dsp:cNvPr id="0" name=""/>
        <dsp:cNvSpPr/>
      </dsp:nvSpPr>
      <dsp:spPr>
        <a:xfrm rot="5400000">
          <a:off x="5763220" y="-557794"/>
          <a:ext cx="1350002" cy="8375996"/>
        </a:xfrm>
        <a:prstGeom prst="round2SameRect">
          <a:avLst/>
        </a:prstGeom>
        <a:gradFill rotWithShape="0">
          <a:gsLst>
            <a:gs pos="0">
              <a:schemeClr val="accent3">
                <a:lumMod val="0"/>
                <a:lumOff val="100000"/>
              </a:schemeClr>
            </a:gs>
            <a:gs pos="35000">
              <a:schemeClr val="accent3">
                <a:lumMod val="0"/>
                <a:lumOff val="100000"/>
              </a:schemeClr>
            </a:gs>
            <a:gs pos="100000">
              <a:schemeClr val="accent3">
                <a:lumMod val="100000"/>
              </a:schemeClr>
            </a:gs>
          </a:gsLst>
          <a:path path="circle">
            <a:fillToRect l="50000" t="-80000" r="50000" b="180000"/>
          </a:path>
        </a:gra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123825" rIns="247650" bIns="123825" numCol="1" spcCol="1270" anchor="ctr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rgbClr val="AE050F"/>
              </a:solidFill>
            </a:rPr>
            <a:t>Enhances:</a:t>
          </a:r>
          <a:r>
            <a:rPr lang="en-US" sz="2000" kern="1200">
              <a:solidFill>
                <a:srgbClr val="AE050F"/>
              </a:solidFill>
            </a:rPr>
            <a:t> </a:t>
          </a:r>
          <a:r>
            <a:rPr lang="en-US" sz="2000" kern="1200"/>
            <a:t>Convenience, immersion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rgbClr val="AE050F"/>
              </a:solidFill>
            </a:rPr>
            <a:t>Obsolesces:</a:t>
          </a:r>
          <a:r>
            <a:rPr lang="en-US" sz="2000" kern="1200">
              <a:solidFill>
                <a:srgbClr val="AE050F"/>
              </a:solidFill>
            </a:rPr>
            <a:t> </a:t>
          </a:r>
          <a:r>
            <a:rPr lang="en-US" sz="2000" kern="1200"/>
            <a:t>TV schedules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rgbClr val="AE050F"/>
              </a:solidFill>
            </a:rPr>
            <a:t>Retrieves:</a:t>
          </a:r>
          <a:r>
            <a:rPr lang="en-US" sz="2000" kern="1200">
              <a:solidFill>
                <a:srgbClr val="AE050F"/>
              </a:solidFill>
            </a:rPr>
            <a:t> </a:t>
          </a:r>
          <a:r>
            <a:rPr lang="en-US" sz="2000" kern="1200"/>
            <a:t>Serialized storytelling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b="1" kern="1200">
              <a:solidFill>
                <a:srgbClr val="AE050F"/>
              </a:solidFill>
            </a:rPr>
            <a:t>Reverses:</a:t>
          </a:r>
          <a:r>
            <a:rPr lang="en-US" sz="2000" kern="1200">
              <a:solidFill>
                <a:srgbClr val="AE050F"/>
              </a:solidFill>
            </a:rPr>
            <a:t> </a:t>
          </a:r>
          <a:r>
            <a:rPr lang="en-US" sz="2000" kern="1200"/>
            <a:t>Attention fatigue, loss of control</a:t>
          </a:r>
        </a:p>
      </dsp:txBody>
      <dsp:txXfrm rot="-5400000">
        <a:off x="2250223" y="3021105"/>
        <a:ext cx="8310094" cy="1218198"/>
      </dsp:txXfrm>
    </dsp:sp>
    <dsp:sp modelId="{265E3477-EA14-A440-9380-F63E518F0B06}">
      <dsp:nvSpPr>
        <dsp:cNvPr id="0" name=""/>
        <dsp:cNvSpPr/>
      </dsp:nvSpPr>
      <dsp:spPr>
        <a:xfrm>
          <a:off x="2952" y="2958261"/>
          <a:ext cx="2247271" cy="1343884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0970" tIns="70485" rIns="140970" bIns="70485" numCol="1" spcCol="1270" anchor="ctr" anchorCtr="0">
          <a:noAutofit/>
        </a:bodyPr>
        <a:lstStyle/>
        <a:p>
          <a:pPr marL="0" lvl="0" indent="0" algn="ctr" defTabSz="1644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700" b="1" kern="1200"/>
            <a:t>Tetrad</a:t>
          </a:r>
          <a:endParaRPr lang="en-US" sz="3700" kern="1200"/>
        </a:p>
      </dsp:txBody>
      <dsp:txXfrm>
        <a:off x="68555" y="3023864"/>
        <a:ext cx="2116065" cy="1212678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FD10D8-AA42-AA43-9B57-ED50E53993CA}">
      <dsp:nvSpPr>
        <dsp:cNvPr id="0" name=""/>
        <dsp:cNvSpPr/>
      </dsp:nvSpPr>
      <dsp:spPr>
        <a:xfrm>
          <a:off x="0" y="0"/>
          <a:ext cx="10823917" cy="561270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>
              <a:latin typeface="Comic Sans MS" panose="030F0902030302020204" pitchFamily="66" charset="0"/>
            </a:rPr>
            <a:t>Societal Impact</a:t>
          </a:r>
          <a:endParaRPr lang="en-US" sz="2000" kern="1200">
            <a:latin typeface="Comic Sans MS" panose="030F0902030302020204" pitchFamily="66" charset="0"/>
          </a:endParaRPr>
        </a:p>
      </dsp:txBody>
      <dsp:txXfrm>
        <a:off x="27399" y="27399"/>
        <a:ext cx="10769119" cy="506472"/>
      </dsp:txXfrm>
    </dsp:sp>
    <dsp:sp modelId="{65877863-C8E4-654E-80D4-5B0540AD2EBC}">
      <dsp:nvSpPr>
        <dsp:cNvPr id="0" name=""/>
        <dsp:cNvSpPr/>
      </dsp:nvSpPr>
      <dsp:spPr>
        <a:xfrm>
          <a:off x="0" y="598329"/>
          <a:ext cx="10823917" cy="76072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3659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>
              <a:solidFill>
                <a:schemeClr val="bg1"/>
              </a:solidFill>
              <a:latin typeface="Comic Sans MS" panose="030F0902030302020204" pitchFamily="66" charset="0"/>
            </a:rPr>
            <a:t>Changes attention habits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>
              <a:solidFill>
                <a:schemeClr val="bg1"/>
              </a:solidFill>
              <a:latin typeface="Comic Sans MS" panose="030F0902030302020204" pitchFamily="66" charset="0"/>
            </a:rPr>
            <a:t>Reduces shared viewing experiences</a:t>
          </a:r>
        </a:p>
      </dsp:txBody>
      <dsp:txXfrm>
        <a:off x="0" y="598329"/>
        <a:ext cx="10823917" cy="760725"/>
      </dsp:txXfrm>
    </dsp:sp>
    <dsp:sp modelId="{8AE38E5D-27DB-E445-A466-7F20FC88DEC1}">
      <dsp:nvSpPr>
        <dsp:cNvPr id="0" name=""/>
        <dsp:cNvSpPr/>
      </dsp:nvSpPr>
      <dsp:spPr>
        <a:xfrm>
          <a:off x="0" y="1359054"/>
          <a:ext cx="10823917" cy="561270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>
              <a:latin typeface="Comic Sans MS" panose="030F0902030302020204" pitchFamily="66" charset="0"/>
            </a:rPr>
            <a:t>Ethical / Future Issues</a:t>
          </a:r>
          <a:endParaRPr lang="en-US" sz="2100" kern="1200">
            <a:latin typeface="Comic Sans MS" panose="030F0902030302020204" pitchFamily="66" charset="0"/>
          </a:endParaRPr>
        </a:p>
      </dsp:txBody>
      <dsp:txXfrm>
        <a:off x="27399" y="1386453"/>
        <a:ext cx="10769119" cy="506472"/>
      </dsp:txXfrm>
    </dsp:sp>
    <dsp:sp modelId="{2F30FC59-56AE-5B43-85C9-B6779CF13E13}">
      <dsp:nvSpPr>
        <dsp:cNvPr id="0" name=""/>
        <dsp:cNvSpPr/>
      </dsp:nvSpPr>
      <dsp:spPr>
        <a:xfrm>
          <a:off x="0" y="1920325"/>
          <a:ext cx="10823917" cy="11519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3659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>
              <a:solidFill>
                <a:schemeClr val="bg1"/>
              </a:solidFill>
              <a:latin typeface="Comic Sans MS" panose="030F0902030302020204" pitchFamily="66" charset="0"/>
            </a:rPr>
            <a:t>Data tracking &amp; privacy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>
              <a:solidFill>
                <a:schemeClr val="bg1"/>
              </a:solidFill>
              <a:latin typeface="Comic Sans MS" panose="030F0902030302020204" pitchFamily="66" charset="0"/>
            </a:rPr>
            <a:t>Algorithmic bias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US" sz="2000" kern="1200">
              <a:solidFill>
                <a:schemeClr val="bg1"/>
              </a:solidFill>
              <a:latin typeface="Comic Sans MS" panose="030F0902030302020204" pitchFamily="66" charset="0"/>
            </a:rPr>
            <a:t>Corporate control of culture</a:t>
          </a:r>
        </a:p>
      </dsp:txBody>
      <dsp:txXfrm>
        <a:off x="0" y="1920325"/>
        <a:ext cx="10823917" cy="1151955"/>
      </dsp:txXfrm>
    </dsp:sp>
    <dsp:sp modelId="{DECDE1D7-3165-C94F-8D96-97BF9F64011C}">
      <dsp:nvSpPr>
        <dsp:cNvPr id="0" name=""/>
        <dsp:cNvSpPr/>
      </dsp:nvSpPr>
      <dsp:spPr>
        <a:xfrm>
          <a:off x="0" y="3072280"/>
          <a:ext cx="10823917" cy="561270"/>
        </a:xfrm>
        <a:prstGeom prst="roundRect">
          <a:avLst/>
        </a:prstGeom>
        <a:solidFill>
          <a:srgbClr val="595959"/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b="1" kern="1200"/>
            <a:t>Scholarly Sources</a:t>
          </a:r>
          <a:endParaRPr lang="en-US" sz="2100" kern="1200"/>
        </a:p>
      </dsp:txBody>
      <dsp:txXfrm>
        <a:off x="27399" y="3099679"/>
        <a:ext cx="10769119" cy="506472"/>
      </dsp:txXfrm>
    </dsp:sp>
    <dsp:sp modelId="{1C321703-39CF-C14D-A2F3-F4442792E750}">
      <dsp:nvSpPr>
        <dsp:cNvPr id="0" name=""/>
        <dsp:cNvSpPr/>
      </dsp:nvSpPr>
      <dsp:spPr>
        <a:xfrm>
          <a:off x="0" y="3633551"/>
          <a:ext cx="10823917" cy="104328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43659" tIns="25400" rIns="142240" bIns="2540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2000" b="0" i="0" kern="120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https://quod.lib.umich.edu/m/</a:t>
          </a:r>
          <a:r>
            <a:rPr lang="en-US" sz="2000" b="0" i="0" kern="120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mij</a:t>
          </a:r>
          <a:r>
            <a:rPr lang="en-US" sz="2000" b="0" i="0" kern="120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/15031809.0002.206/--</a:t>
          </a:r>
          <a:r>
            <a:rPr lang="en-US" sz="2000" b="0" i="0" kern="120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tv-got-better-netflixs-original-programming-strategies?rgn</a:t>
          </a:r>
          <a:r>
            <a:rPr lang="en-US" sz="2000" b="0" i="0" kern="120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=</a:t>
          </a:r>
          <a:r>
            <a:rPr lang="en-US" sz="2000" b="0" i="0" kern="120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main;view</a:t>
          </a:r>
          <a:r>
            <a:rPr lang="en-US" sz="2000" b="0" i="0" kern="1200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=</a:t>
          </a:r>
          <a:r>
            <a:rPr lang="en-US" sz="2000" b="0" i="0" kern="1200" err="1">
              <a:solidFill>
                <a:schemeClr val="bg1"/>
              </a:solidFill>
              <a:hlinkClick xmlns:r="http://schemas.openxmlformats.org/officeDocument/2006/relationships" r:id="rId1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rPr>
            <a:t>fulltext</a:t>
          </a:r>
          <a:endParaRPr lang="en-US" sz="2000" kern="1200">
            <a:solidFill>
              <a:schemeClr val="bg1"/>
            </a:solidFill>
            <a:latin typeface="Comic Sans MS" panose="030F0902030302020204" pitchFamily="66" charset="0"/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20000"/>
            </a:spcAft>
            <a:buFont typeface="Arial" panose="020B0604020202020204" pitchFamily="34" charset="0"/>
            <a:buChar char="•"/>
          </a:pPr>
          <a:r>
            <a:rPr lang="en-US" sz="2000" b="0" i="0" kern="1200">
              <a:solidFill>
                <a:schemeClr val="bg1"/>
              </a:solidFill>
            </a:rPr>
            <a:t>https://</a:t>
          </a:r>
          <a:r>
            <a:rPr lang="en-US" sz="2000" b="0" i="0" kern="1200" err="1">
              <a:solidFill>
                <a:schemeClr val="bg1"/>
              </a:solidFill>
            </a:rPr>
            <a:t>marissapeloso.wordpress.com</a:t>
          </a:r>
          <a:r>
            <a:rPr lang="en-US" sz="2000" b="0" i="0" kern="1200">
              <a:solidFill>
                <a:schemeClr val="bg1"/>
              </a:solidFill>
            </a:rPr>
            <a:t>/2017/11/07/</a:t>
          </a:r>
          <a:r>
            <a:rPr lang="en-US" sz="2000" b="0" i="0" kern="1200" err="1">
              <a:solidFill>
                <a:schemeClr val="bg1"/>
              </a:solidFill>
            </a:rPr>
            <a:t>netflix</a:t>
          </a:r>
          <a:r>
            <a:rPr lang="en-US" sz="2000" b="0" i="0" kern="1200">
              <a:solidFill>
                <a:schemeClr val="bg1"/>
              </a:solidFill>
            </a:rPr>
            <a:t>-tetrad-of-media-effects/</a:t>
          </a:r>
          <a:endParaRPr lang="en-US" sz="2000" kern="1200">
            <a:solidFill>
              <a:schemeClr val="bg1"/>
            </a:solidFill>
            <a:latin typeface="Comic Sans MS" panose="030F0902030302020204" pitchFamily="66" charset="0"/>
          </a:endParaRPr>
        </a:p>
      </dsp:txBody>
      <dsp:txXfrm>
        <a:off x="0" y="3633551"/>
        <a:ext cx="10823917" cy="10432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audio1.wav>
</file>

<file path=ppt/media/image1.png>
</file>

<file path=ppt/media/image10.png>
</file>

<file path=ppt/media/image11.png>
</file>

<file path=ppt/media/image12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ov>
</file>

<file path=ppt/media/media2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EF5C8A-104B-E0EF-4409-39ACB160EC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2884C0-C8C4-C068-EE35-5125FFCEC4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FE85AD-D77B-E614-E1FC-03C28A0049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F4D94A-9758-646B-CF9C-BF549D1373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11C507-FA5D-28F8-0BAB-2551BAD8F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4127644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00312C-8EA7-A5CA-34A5-38FFBE20D2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FDF6D6C-3A47-24ED-A9FF-A8C9D984E1E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678346-A149-4A7B-D984-E25EC9AFE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C7F7E7-AA6B-3885-6331-3463A14C1F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F1A2698-A6DA-1FC8-FF03-41E5AE9EAB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6548864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6D8631-ED66-7CE7-2FF0-7D37F315394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D3688BE-799C-6C29-8C7D-E96F727204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ED95B4-8BE1-ACB1-4195-C7E39F7F8B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1DC886-5819-6408-B2F9-73A62834B0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957F32-20BC-1C65-E86E-D5412133ED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99749084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125695-2451-9097-43E8-A88AE7BBCA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20E165-8EAC-7382-4D58-E1ECFBBD49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498DC-546F-F079-EC29-F49020E2B8E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801109-FBCB-74E5-6D88-882C3D2B7F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CAAD6B-68EA-9B10-1174-54E74E5739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2860577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72F3C6-0E56-849A-18F5-A3193A4022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0653CE-3B77-C71A-AC99-926A7F697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0313289-03A8-7C23-89CC-A4D1C6D791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13F9F6-CB03-6087-533A-C40CC3DD0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A4899-DD20-7185-DD43-14E169BC32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53446006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06A9B7-E2EA-F072-A6E2-8006D5FB76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D64333-EB6C-8605-B68A-D468E15856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647A810-0CBD-4B24-9ECE-DB162D62CC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2FA5597-9191-3984-384C-31A9F4438E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88008A-67FF-1E4D-4539-8F991ED87F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7D8B6FA-E3E9-FE94-61EF-64BDC15D58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907168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6A32C-33A7-62DF-226B-D82726AF82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52912C2-0C82-D038-591E-4BAC0897D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37CD9-AC2C-E7A9-AC2F-EE99AFC723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7E9DA33-2167-1629-3EFE-E295FCF7AEE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38DFDD4-9FF8-DF31-0E14-EB3A4C80A5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9E33994-F03B-2177-0238-1BA45083F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36BBC5F-3450-375A-BF30-AF22DE4ACF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E7DAAB-1D56-530D-6015-1BF2FF34A7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79174044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7F10CA-9B30-38F5-405C-E3ED6ECB8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AA397F-B06D-5647-1F83-023F0AC8EF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162C33-498E-01A5-B3E8-7D5B8E2CE8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9920B24-D205-5E12-3FDA-1C02F757E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548899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62F890D-2591-A374-DEAD-DFD36CA50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3C9011E-C4AB-4C72-153A-01A26112D8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F6C6D23-E8BE-CD7F-860B-4E24A1B233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9146912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727674-93DB-083D-A0DF-C5F5B1058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C7BFA3-48DF-9AC9-6682-4FCBFBF060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234B0F8-C369-3E05-6367-74BE1F189DE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2B0D07-C8AD-F7F4-1B92-446EA2EFF9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F634F-6903-008E-55E3-21EDC6467D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DF7555-12FF-CE41-F4E6-1144E83294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100299797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7B4F6F-3066-E3EA-8013-E5A2E26D0B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CCFCE1-3D65-662E-E598-3074AA8ADF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SG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C1E1B77-4401-50F1-8412-D709989D18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071322C-DA56-84C9-1E84-84FDA86D0D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438A54-10A7-3CCC-9172-491410BF23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S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C0FB4D5-9FFF-4D42-CEE0-81CD2B94AC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515444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86072C8-1087-80FA-92B2-73AADDBDB0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SG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1D46EC2-6A63-FB7F-F2DF-97E4FD033F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SG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DE729-9FB1-EE11-AFF0-E1F2FA900BF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62F07C6-FBBE-4B43-A05F-0817E21B20D4}" type="datetimeFigureOut">
              <a:rPr lang="en-SG" smtClean="0"/>
              <a:t>9/2/2026</a:t>
            </a:fld>
            <a:endParaRPr lang="en-S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E20632-F2DE-954F-D5C8-6EF06EB0B6E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S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46BB8A-FA41-0456-B8F0-8DED77BBFD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C76F77-674C-4D67-BC6E-262C61A137D9}" type="slidenum">
              <a:rPr lang="en-SG" smtClean="0"/>
              <a:t>‹#›</a:t>
            </a:fld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545490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2.pn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audio" Target="../media/media2.mp3"/><Relationship Id="rId1" Type="http://schemas.microsoft.com/office/2007/relationships/media" Target="../media/media2.mp3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3.xml"/><Relationship Id="rId3" Type="http://schemas.openxmlformats.org/officeDocument/2006/relationships/diagramLayout" Target="../diagrams/layout2.xml"/><Relationship Id="rId7" Type="http://schemas.openxmlformats.org/officeDocument/2006/relationships/diagramData" Target="../diagrams/data3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11" Type="http://schemas.microsoft.com/office/2007/relationships/diagramDrawing" Target="../diagrams/drawing3.xml"/><Relationship Id="rId5" Type="http://schemas.openxmlformats.org/officeDocument/2006/relationships/diagramColors" Target="../diagrams/colors2.xml"/><Relationship Id="rId10" Type="http://schemas.openxmlformats.org/officeDocument/2006/relationships/diagramColors" Target="../diagrams/colors3.xml"/><Relationship Id="rId4" Type="http://schemas.openxmlformats.org/officeDocument/2006/relationships/diagramQuickStyle" Target="../diagrams/quickStyle2.xml"/><Relationship Id="rId9" Type="http://schemas.openxmlformats.org/officeDocument/2006/relationships/diagramQuickStyle" Target="../diagrams/quickStyle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this">
            <a:hlinkClick r:id="" action="ppaction://media"/>
            <a:extLst>
              <a:ext uri="{FF2B5EF4-FFF2-40B4-BE49-F238E27FC236}">
                <a16:creationId xmlns:a16="http://schemas.microsoft.com/office/drawing/2014/main" id="{0A78B0EC-6C19-6174-477E-AF3510D9EC9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26125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279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0" advClick="0" advTm="6372">
        <p159:morph option="byObject"/>
        <p:sndAc>
          <p:stSnd>
            <p:snd r:embed="rId4" name="click.wav"/>
          </p:stSnd>
        </p:sndAc>
      </p:transition>
    </mc:Choice>
    <mc:Fallback>
      <p:transition advClick="0" advTm="6372">
        <p:fade/>
        <p:sndAc>
          <p:stSnd>
            <p:snd r:embed="rId4" name="click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  <p:extLst>
    <p:ext uri="{E180D4A7-C9FB-4DFB-919C-405C955672EB}">
      <p14:showEvtLst xmlns:p14="http://schemas.microsoft.com/office/powerpoint/2010/main">
        <p14:playEvt time="2" objId="4"/>
        <p14:pauseEvt time="3550" objId="4"/>
        <p14:stopEvt time="6372" objId="4"/>
      </p14:showEvtLst>
    </p:ext>
  </p:extLs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6011998-D263-AADF-8413-541D378DAE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987826" cy="1118152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15111FE-4470-2F38-7F60-D4765FD07508}"/>
              </a:ext>
            </a:extLst>
          </p:cNvPr>
          <p:cNvSpPr txBox="1"/>
          <p:nvPr/>
        </p:nvSpPr>
        <p:spPr>
          <a:xfrm>
            <a:off x="4660403" y="1887471"/>
            <a:ext cx="287119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bg1"/>
                </a:solidFill>
                <a:latin typeface="Geomanist" panose="02000503000000020004" pitchFamily="50" charset="0"/>
              </a:rPr>
              <a:t>Who’s watching?</a:t>
            </a:r>
            <a:endParaRPr lang="en-SG" sz="2800">
              <a:solidFill>
                <a:schemeClr val="bg1"/>
              </a:solidFill>
              <a:latin typeface="Geomanist" panose="02000503000000020004" pitchFamily="50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DF838DC-6930-CE37-AFB8-DA09FD42BB8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3" b="413"/>
          <a:stretch/>
        </p:blipFill>
        <p:spPr>
          <a:xfrm>
            <a:off x="3120165" y="2853763"/>
            <a:ext cx="1150474" cy="1150474"/>
          </a:xfrm>
          <a:prstGeom prst="round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6795974-DA8C-BA54-B985-D7392644D7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708715" y="2853763"/>
            <a:ext cx="1150474" cy="1150474"/>
          </a:xfrm>
          <a:prstGeom prst="round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3DAF4B6-D146-92F8-AD0E-1D54BE903EDD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5" b="855"/>
          <a:stretch/>
        </p:blipFill>
        <p:spPr>
          <a:xfrm>
            <a:off x="6297766" y="2853763"/>
            <a:ext cx="1150474" cy="1150474"/>
          </a:xfrm>
          <a:prstGeom prst="round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F0E5FD43-F12A-AEBA-7EC2-5B8A37144F2F}"/>
              </a:ext>
            </a:extLst>
          </p:cNvPr>
          <p:cNvPicPr>
            <a:picLocks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3" r="833"/>
          <a:stretch/>
        </p:blipFill>
        <p:spPr>
          <a:xfrm>
            <a:off x="7886817" y="2853763"/>
            <a:ext cx="1152000" cy="1152000"/>
          </a:xfrm>
          <a:prstGeom prst="round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07446C42-EFBB-032C-1325-3A9238E5BB55}"/>
              </a:ext>
            </a:extLst>
          </p:cNvPr>
          <p:cNvSpPr txBox="1"/>
          <p:nvPr/>
        </p:nvSpPr>
        <p:spPr>
          <a:xfrm>
            <a:off x="5245267" y="5136105"/>
            <a:ext cx="2104998" cy="369546"/>
          </a:xfrm>
          <a:prstGeom prst="rect">
            <a:avLst/>
          </a:prstGeom>
          <a:solidFill>
            <a:schemeClr val="tx1"/>
          </a:solidFill>
          <a:ln>
            <a:solidFill>
              <a:schemeClr val="accent3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3"/>
                </a:solidFill>
                <a:latin typeface="Geomanist" panose="02000503000000020004" pitchFamily="50" charset="0"/>
              </a:rPr>
              <a:t>MANAGE PROFILES</a:t>
            </a:r>
            <a:endParaRPr lang="en-SG">
              <a:solidFill>
                <a:schemeClr val="accent3"/>
              </a:solidFill>
              <a:latin typeface="Geomanist" panose="02000503000000020004" pitchFamily="50" charset="0"/>
            </a:endParaRPr>
          </a:p>
        </p:txBody>
      </p:sp>
      <p:pic>
        <p:nvPicPr>
          <p:cNvPr id="20" name="Picture 19">
            <a:extLst>
              <a:ext uri="{FF2B5EF4-FFF2-40B4-BE49-F238E27FC236}">
                <a16:creationId xmlns:a16="http://schemas.microsoft.com/office/drawing/2014/main" id="{22EC43B3-E48A-E5E3-FA10-634DE711D0E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97290" y="5505651"/>
            <a:ext cx="273969" cy="410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DD62B62-A15A-FD4C-AE0F-A65A377E0F3B}"/>
              </a:ext>
            </a:extLst>
          </p:cNvPr>
          <p:cNvSpPr txBox="1"/>
          <p:nvPr/>
        </p:nvSpPr>
        <p:spPr>
          <a:xfrm>
            <a:off x="3187915" y="4099727"/>
            <a:ext cx="10149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Medium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BF66649-5FEE-89F6-00E6-235D02BA04F3}"/>
              </a:ext>
            </a:extLst>
          </p:cNvPr>
          <p:cNvSpPr txBox="1"/>
          <p:nvPr/>
        </p:nvSpPr>
        <p:spPr>
          <a:xfrm>
            <a:off x="4777518" y="4107318"/>
            <a:ext cx="935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Maddie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074BF0E-E57C-1B3B-C315-532F3C968146}"/>
              </a:ext>
            </a:extLst>
          </p:cNvPr>
          <p:cNvSpPr txBox="1"/>
          <p:nvPr/>
        </p:nvSpPr>
        <p:spPr>
          <a:xfrm>
            <a:off x="6405254" y="4081772"/>
            <a:ext cx="935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Bryce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601E13F-2B0C-8C2C-25A0-CA08E91CDD43}"/>
              </a:ext>
            </a:extLst>
          </p:cNvPr>
          <p:cNvSpPr txBox="1"/>
          <p:nvPr/>
        </p:nvSpPr>
        <p:spPr>
          <a:xfrm>
            <a:off x="7995068" y="4107318"/>
            <a:ext cx="935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Emma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28AE14B-EA0C-7A95-BEA7-701CDA81198E}"/>
              </a:ext>
            </a:extLst>
          </p:cNvPr>
          <p:cNvSpPr txBox="1"/>
          <p:nvPr/>
        </p:nvSpPr>
        <p:spPr>
          <a:xfrm>
            <a:off x="1618984" y="4081772"/>
            <a:ext cx="935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AI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1C55DFD-6F1D-3939-9D98-67AB26C5F5D3}"/>
              </a:ext>
            </a:extLst>
          </p:cNvPr>
          <p:cNvSpPr txBox="1"/>
          <p:nvPr/>
        </p:nvSpPr>
        <p:spPr>
          <a:xfrm>
            <a:off x="9584882" y="4081772"/>
            <a:ext cx="93549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Babik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29F8F8D7-6A2A-660F-F637-4A0CD41C4382}"/>
              </a:ext>
            </a:extLst>
          </p:cNvPr>
          <p:cNvPicPr>
            <a:picLocks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1" r="631"/>
          <a:stretch/>
        </p:blipFill>
        <p:spPr>
          <a:xfrm>
            <a:off x="9471259" y="2853763"/>
            <a:ext cx="1152000" cy="1152000"/>
          </a:xfrm>
          <a:prstGeom prst="round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FBE79C31-451F-5DA3-E2C1-642215EB7CA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11495" y="2819477"/>
            <a:ext cx="1150474" cy="1150474"/>
          </a:xfrm>
          <a:prstGeom prst="roundRect">
            <a:avLst/>
          </a:prstGeom>
        </p:spPr>
      </p:pic>
      <p:pic>
        <p:nvPicPr>
          <p:cNvPr id="8" name="matthewvakaliuk73627-mouse-click-290204.mp3">
            <a:hlinkClick r:id="" action="ppaction://media"/>
            <a:extLst>
              <a:ext uri="{FF2B5EF4-FFF2-40B4-BE49-F238E27FC236}">
                <a16:creationId xmlns:a16="http://schemas.microsoft.com/office/drawing/2014/main" id="{3081CC13-7F71-C216-36E4-DC3A6A31DA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922781" y="7017824"/>
            <a:ext cx="812800" cy="8128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74146975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p14:dur="10" advClick="0" advTm="0">
        <p159:morph option="byObject"/>
      </p:transition>
    </mc:Choice>
    <mc:Fallback>
      <p:transition advClick="0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000"/>
                            </p:stCondLst>
                            <p:childTnLst>
                              <p:par>
                                <p:cTn id="38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000"/>
                            </p:stCondLst>
                            <p:childTnLst>
                              <p:par>
                                <p:cTn id="43" presetID="2" presetClass="entr" presetSubtype="4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000"/>
                            </p:stCondLst>
                            <p:childTnLst>
                              <p:par>
                                <p:cTn id="48" presetID="42" presetClass="path" presetSubtype="0" accel="50000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1.11111E-6 L -0.43399 -0.26412 " pathEditMode="relative" rAng="0" ptsTypes="AA">
                                      <p:cBhvr>
                                        <p:cTn id="49" dur="2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1706" y="-1321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3" dur="365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365"/>
                            </p:stCondLst>
                            <p:childTnLst>
                              <p:par>
                                <p:cTn id="55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56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7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showWhenStopped="0">
                <p:cTn id="5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6" grpId="0"/>
      <p:bldP spid="1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63801E-111A-D540-CEFA-7F26EED852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6000" b="1">
                <a:solidFill>
                  <a:srgbClr val="FF0916"/>
                </a:solidFill>
                <a:latin typeface="Comic Sans MS" panose="030F0902030302020204" pitchFamily="66" charset="0"/>
                <a:ea typeface="Silom" pitchFamily="2" charset="-34"/>
                <a:cs typeface="Silom" pitchFamily="2" charset="-34"/>
              </a:rPr>
              <a:t>Netflix Through McLuhan</a:t>
            </a:r>
            <a:br>
              <a:rPr lang="en-US" b="1">
                <a:solidFill>
                  <a:schemeClr val="bg1"/>
                </a:solidFill>
                <a:latin typeface="Comic Sans MS" panose="030F0902030302020204" pitchFamily="66" charset="0"/>
                <a:ea typeface="Silom" pitchFamily="2" charset="-34"/>
                <a:cs typeface="Silom" pitchFamily="2" charset="-34"/>
              </a:rPr>
            </a:br>
            <a:endParaRPr lang="en-US" b="1">
              <a:solidFill>
                <a:schemeClr val="bg1"/>
              </a:solidFill>
              <a:latin typeface="Comic Sans MS" panose="030F0902030302020204" pitchFamily="66" charset="0"/>
              <a:ea typeface="Silom" pitchFamily="2" charset="-34"/>
              <a:cs typeface="Silom" pitchFamily="2" charset="-34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B10168-14E5-5CC8-6AC9-B84C07F874D0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/>
          <a:lstStyle/>
          <a:p>
            <a:pPr marL="0" indent="0" algn="ctr">
              <a:buNone/>
            </a:pPr>
            <a:r>
              <a:rPr lang="en-US" b="1">
                <a:solidFill>
                  <a:schemeClr val="bg1"/>
                </a:solidFill>
                <a:latin typeface="Comic Sans MS" panose="030F0902030302020204" pitchFamily="66" charset="0"/>
                <a:cs typeface="Calibri" panose="020F0502020204030204" pitchFamily="34" charset="0"/>
              </a:rPr>
              <a:t>Netflix is not just entertainment; its</a:t>
            </a:r>
            <a:r>
              <a:rPr lang="en-US" b="1">
                <a:solidFill>
                  <a:schemeClr val="accent4">
                    <a:lumMod val="60000"/>
                    <a:lumOff val="40000"/>
                  </a:schemeClr>
                </a:solidFill>
                <a:latin typeface="Comic Sans MS" panose="030F0902030302020204" pitchFamily="66" charset="0"/>
                <a:cs typeface="Calibri" panose="020F0502020204030204" pitchFamily="34" charset="0"/>
              </a:rPr>
              <a:t> format </a:t>
            </a:r>
            <a:r>
              <a:rPr lang="en-US" b="1">
                <a:solidFill>
                  <a:schemeClr val="bg1"/>
                </a:solidFill>
                <a:latin typeface="Comic Sans MS" panose="030F0902030302020204" pitchFamily="66" charset="0"/>
                <a:cs typeface="Calibri" panose="020F0502020204030204" pitchFamily="34" charset="0"/>
              </a:rPr>
              <a:t>changes how we watch, think, and connect with others.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4FA59D-8FF7-340A-F446-173006734C29}"/>
              </a:ext>
            </a:extLst>
          </p:cNvPr>
          <p:cNvSpPr txBox="1"/>
          <p:nvPr/>
        </p:nvSpPr>
        <p:spPr>
          <a:xfrm>
            <a:off x="504968" y="2854158"/>
            <a:ext cx="1209191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Example: </a:t>
            </a:r>
            <a:r>
              <a:rPr lang="en-US" sz="2400">
                <a:solidFill>
                  <a:schemeClr val="bg1"/>
                </a:solidFill>
              </a:rPr>
              <a:t>Instead of waiting a week for one TV episode, Netflix releases </a:t>
            </a:r>
            <a:r>
              <a:rPr lang="en-US" sz="24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full seasons at once.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C136EF-EDEE-D6A1-B0AF-F7169A21B31D}"/>
              </a:ext>
            </a:extLst>
          </p:cNvPr>
          <p:cNvSpPr txBox="1"/>
          <p:nvPr/>
        </p:nvSpPr>
        <p:spPr>
          <a:xfrm>
            <a:off x="5397034" y="3961563"/>
            <a:ext cx="6503815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itchFamily="2" charset="2"/>
              <a:buChar char="Ø"/>
            </a:pPr>
            <a:r>
              <a:rPr lang="en-US" sz="2400">
                <a:solidFill>
                  <a:schemeClr val="bg1"/>
                </a:solidFill>
              </a:rPr>
              <a:t>Encourages </a:t>
            </a:r>
            <a:r>
              <a:rPr lang="en-US" sz="24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binge-watching</a:t>
            </a:r>
            <a:r>
              <a:rPr lang="en-US" sz="2400">
                <a:solidFill>
                  <a:schemeClr val="bg1"/>
                </a:solidFill>
              </a:rPr>
              <a:t>, keeps viewers glued to the screen longer</a:t>
            </a:r>
          </a:p>
          <a:p>
            <a:pPr marL="285750" indent="-285750">
              <a:buFont typeface="Wingdings" pitchFamily="2" charset="2"/>
              <a:buChar char="Ø"/>
            </a:pPr>
            <a:r>
              <a:rPr lang="en-US" sz="2400">
                <a:solidFill>
                  <a:schemeClr val="bg1"/>
                </a:solidFill>
              </a:rPr>
              <a:t>Creates </a:t>
            </a:r>
            <a:r>
              <a:rPr lang="en-US" sz="2400" b="1">
                <a:solidFill>
                  <a:schemeClr val="accent4">
                    <a:lumMod val="60000"/>
                    <a:lumOff val="40000"/>
                  </a:schemeClr>
                </a:solidFill>
              </a:rPr>
              <a:t>shared online discussions</a:t>
            </a:r>
            <a:r>
              <a:rPr lang="en-US" sz="2400">
                <a:solidFill>
                  <a:schemeClr val="bg1"/>
                </a:solidFill>
              </a:rPr>
              <a:t> where everyone reacts at the same time.</a:t>
            </a:r>
          </a:p>
        </p:txBody>
      </p:sp>
      <p:pic>
        <p:nvPicPr>
          <p:cNvPr id="1026" name="Picture 2" descr="People Sitting on a Couch Watching · Free Stock Photo">
            <a:extLst>
              <a:ext uri="{FF2B5EF4-FFF2-40B4-BE49-F238E27FC236}">
                <a16:creationId xmlns:a16="http://schemas.microsoft.com/office/drawing/2014/main" id="{B52D518A-3F1D-347F-0F8C-FF726277261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6232" y="3614124"/>
            <a:ext cx="4102770" cy="247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747990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F255D9-AE99-2E67-731C-68DE5E66A3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algn="ctr"/>
            <a:r>
              <a:rPr lang="en-US" sz="5400" b="1">
                <a:solidFill>
                  <a:srgbClr val="FF0916"/>
                </a:solidFill>
                <a:latin typeface="Comic Sans MS" panose="030F0902030302020204" pitchFamily="66" charset="0"/>
              </a:rPr>
              <a:t>Key McLuhan Concepts</a:t>
            </a:r>
            <a:br>
              <a:rPr lang="en-US" b="1">
                <a:solidFill>
                  <a:schemeClr val="bg1"/>
                </a:solidFill>
              </a:rPr>
            </a:br>
            <a:endParaRPr lang="en-US">
              <a:solidFill>
                <a:schemeClr val="bg1"/>
              </a:solidFill>
            </a:endParaRP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C6B710B8-89E2-77AF-DEB2-D243F883F70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5024610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1884963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D0B605-1B59-9833-CDBB-A3CFC1169C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>
                <a:solidFill>
                  <a:srgbClr val="FF0916"/>
                </a:solidFill>
                <a:latin typeface="Comic Sans MS" panose="030F0902030302020204" pitchFamily="66" charset="0"/>
              </a:rPr>
              <a:t>Netflix as a Medium</a:t>
            </a:r>
          </a:p>
        </p:txBody>
      </p:sp>
      <p:graphicFrame>
        <p:nvGraphicFramePr>
          <p:cNvPr id="16" name="Content Placeholder 15">
            <a:extLst>
              <a:ext uri="{FF2B5EF4-FFF2-40B4-BE49-F238E27FC236}">
                <a16:creationId xmlns:a16="http://schemas.microsoft.com/office/drawing/2014/main" id="{D9D3493A-50A9-3F4D-3E59-A23EAB7784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73659145"/>
              </p:ext>
            </p:extLst>
          </p:nvPr>
        </p:nvGraphicFramePr>
        <p:xfrm>
          <a:off x="472439" y="1825625"/>
          <a:ext cx="520288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17" name="Diagram 16">
            <a:extLst>
              <a:ext uri="{FF2B5EF4-FFF2-40B4-BE49-F238E27FC236}">
                <a16:creationId xmlns:a16="http://schemas.microsoft.com/office/drawing/2014/main" id="{3DA5A053-6249-4269-C4BF-7143CC66605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50331080"/>
              </p:ext>
            </p:extLst>
          </p:nvPr>
        </p:nvGraphicFramePr>
        <p:xfrm>
          <a:off x="6516672" y="1253331"/>
          <a:ext cx="5202889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</p:spTree>
    <p:extLst>
      <p:ext uri="{BB962C8B-B14F-4D97-AF65-F5344CB8AC3E}">
        <p14:creationId xmlns:p14="http://schemas.microsoft.com/office/powerpoint/2010/main" val="266603204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734AF-B4BA-6D7D-12F5-330D4C77993F}"/>
              </a:ext>
            </a:extLst>
          </p:cNvPr>
          <p:cNvSpPr>
            <a:spLocks noGrp="1"/>
          </p:cNvSpPr>
          <p:nvPr>
            <p:ph type="title"/>
          </p:nvPr>
        </p:nvSpPr>
        <p:spPr>
          <a:noFill/>
        </p:spPr>
        <p:txBody>
          <a:bodyPr>
            <a:normAutofit/>
          </a:bodyPr>
          <a:lstStyle/>
          <a:p>
            <a:pPr algn="ctr"/>
            <a:r>
              <a:rPr lang="en-US" sz="5400">
                <a:solidFill>
                  <a:srgbClr val="FF0916"/>
                </a:solidFill>
                <a:latin typeface="Comic Sans MS" panose="030F0902030302020204" pitchFamily="66" charset="0"/>
              </a:rPr>
              <a:t>Applying McLuhan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AB70B5B-D7F3-045B-A26C-850DE33C757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26091316"/>
              </p:ext>
            </p:extLst>
          </p:nvPr>
        </p:nvGraphicFramePr>
        <p:xfrm>
          <a:off x="838200" y="1825625"/>
          <a:ext cx="10641037" cy="43071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23105976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5A6E1-C4DF-B296-5EE6-960364C045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>
                <a:solidFill>
                  <a:srgbClr val="FF0916"/>
                </a:solidFill>
                <a:latin typeface="Comic Sans MS" panose="030F0902030302020204" pitchFamily="66" charset="0"/>
              </a:rPr>
              <a:t>Implications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660EC6F-68C6-B418-2A76-18C84ECD17A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6380459"/>
              </p:ext>
            </p:extLst>
          </p:nvPr>
        </p:nvGraphicFramePr>
        <p:xfrm>
          <a:off x="838199" y="1434662"/>
          <a:ext cx="10823917" cy="471389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203147929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30000" advClick="0" advTm="0">
        <p159:morph option="byObject"/>
      </p:transition>
    </mc:Choice>
    <mc:Fallback>
      <p:transition spd="slow" advClick="0" advTm="0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Application>Microsoft Office PowerPoint</Application>
  <PresentationFormat>Widescreen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PowerPoint Presentation</vt:lpstr>
      <vt:lpstr>PowerPoint Presentation</vt:lpstr>
      <vt:lpstr>Netflix Through McLuhan </vt:lpstr>
      <vt:lpstr>Key McLuhan Concepts </vt:lpstr>
      <vt:lpstr>Netflix as a Medium</vt:lpstr>
      <vt:lpstr>Applying McLuhan</vt:lpstr>
      <vt:lpstr>Implications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Jovan Lee</dc:creator>
  <cp:revision>1</cp:revision>
  <dcterms:created xsi:type="dcterms:W3CDTF">2025-07-02T08:06:53Z</dcterms:created>
  <dcterms:modified xsi:type="dcterms:W3CDTF">2026-02-09T17:31:48Z</dcterms:modified>
</cp:coreProperties>
</file>

<file path=docProps/thumbnail.jpeg>
</file>